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4" r:id="rId9"/>
    <p:sldId id="265" r:id="rId10"/>
    <p:sldId id="269" r:id="rId11"/>
    <p:sldId id="266" r:id="rId12"/>
    <p:sldId id="268" r:id="rId13"/>
    <p:sldId id="263" r:id="rId14"/>
    <p:sldId id="270" r:id="rId15"/>
    <p:sldId id="271" r:id="rId16"/>
    <p:sldId id="273" r:id="rId17"/>
    <p:sldId id="274" r:id="rId18"/>
    <p:sldId id="275" r:id="rId19"/>
    <p:sldId id="272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-78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64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39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80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06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12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38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12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29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39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43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76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3AF0F-63CE-4D4B-A928-21D88D63B967}" type="datetimeFigureOut">
              <a:rPr lang="it-IT" smtClean="0"/>
              <a:t>08/11/2015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D122A-9590-43F9-89EE-A222B6FAEFFB}" type="slidenum">
              <a:rPr lang="it-IT" smtClean="0"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19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zxJegb2oUo" TargetMode="Externa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gzxJegb2oUo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CBtVFblO4N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av-djjwbQ2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nterprise/policies/industrial-competitiveness/industrial-policy/index_en.htm" TargetMode="External"/><Relationship Id="rId3" Type="http://schemas.openxmlformats.org/officeDocument/2006/relationships/hyperlink" Target="http://ec.europa.eu/information_society/digital-agenda/index_en.htm" TargetMode="External"/><Relationship Id="rId7" Type="http://schemas.openxmlformats.org/officeDocument/2006/relationships/hyperlink" Target="http://ec.europa.eu/resource-efficient-europe/index_en.htm" TargetMode="External"/><Relationship Id="rId2" Type="http://schemas.openxmlformats.org/officeDocument/2006/relationships/hyperlink" Target="http://ec.europa.eu/europe2020/europe-2020-in-a-nutshell/priorities/smart-growth/index_e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europe2020/europe-2020-in-a-nutshell/priorities/sustainable-growth/index_en.htm" TargetMode="External"/><Relationship Id="rId11" Type="http://schemas.openxmlformats.org/officeDocument/2006/relationships/hyperlink" Target="http://ec.europa.eu/social/main.jsp?catId=961&amp;langId=en" TargetMode="External"/><Relationship Id="rId5" Type="http://schemas.openxmlformats.org/officeDocument/2006/relationships/hyperlink" Target="http://europa.eu/youthonthemove/index_en.htm" TargetMode="External"/><Relationship Id="rId10" Type="http://schemas.openxmlformats.org/officeDocument/2006/relationships/hyperlink" Target="http://ec.europa.eu/social/main.jsp?langId=en&amp;catId=958" TargetMode="External"/><Relationship Id="rId4" Type="http://schemas.openxmlformats.org/officeDocument/2006/relationships/hyperlink" Target="http://ec.europa.eu/research/innovation-union/index_en.cfm" TargetMode="External"/><Relationship Id="rId9" Type="http://schemas.openxmlformats.org/officeDocument/2006/relationships/hyperlink" Target="http://ec.europa.eu/europe2020/europe-2020-in-a-nutshell/priorities/inclusive-growth/index_en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MODULE 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Het Bedrijfsconcept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8260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Activiteit 4.2 (online) </a:t>
            </a:r>
            <a:br>
              <a:rPr lang="it-IT" dirty="0" smtClean="0"/>
            </a:br>
            <a:r>
              <a:rPr lang="en-GB" dirty="0" smtClean="0"/>
              <a:t>Hoe </a:t>
            </a:r>
            <a:r>
              <a:rPr lang="en-GB" dirty="0" err="1" smtClean="0"/>
              <a:t>zie</a:t>
            </a:r>
            <a:r>
              <a:rPr lang="en-GB" dirty="0" smtClean="0"/>
              <a:t> </a:t>
            </a:r>
            <a:r>
              <a:rPr lang="en-GB" dirty="0" err="1" smtClean="0"/>
              <a:t>jij</a:t>
            </a:r>
            <a:r>
              <a:rPr lang="en-GB" dirty="0" smtClean="0"/>
              <a:t> de </a:t>
            </a:r>
            <a:r>
              <a:rPr lang="en-GB" dirty="0" err="1" smtClean="0"/>
              <a:t>wereld</a:t>
            </a:r>
            <a:r>
              <a:rPr lang="en-GB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Beschrijving:</a:t>
            </a:r>
            <a:r>
              <a:rPr lang="it-IT" dirty="0" smtClean="0"/>
              <a:t> Nu je de lokale, sociale en Europees sociaal-economische situatie bestudeerd hebt, hoe zou je die beschrijven?</a:t>
            </a:r>
            <a:endParaRPr lang="en-GB" dirty="0" smtClean="0"/>
          </a:p>
          <a:p>
            <a:r>
              <a:rPr lang="en-GB" b="1" dirty="0" err="1" smtClean="0"/>
              <a:t>Instructies</a:t>
            </a:r>
            <a:r>
              <a:rPr lang="en-GB" b="1" dirty="0" smtClean="0"/>
              <a:t> </a:t>
            </a:r>
            <a:r>
              <a:rPr lang="en-GB" b="1" dirty="0" err="1" smtClean="0"/>
              <a:t>voor</a:t>
            </a:r>
            <a:r>
              <a:rPr lang="en-GB" b="1" dirty="0" smtClean="0"/>
              <a:t> de </a:t>
            </a:r>
            <a:r>
              <a:rPr lang="en-GB" b="1" dirty="0" err="1" smtClean="0"/>
              <a:t>studenten</a:t>
            </a:r>
            <a:r>
              <a:rPr lang="en-GB" b="1" dirty="0" smtClean="0"/>
              <a:t>: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dirty="0" smtClean="0"/>
              <a:t>1. </a:t>
            </a:r>
            <a:r>
              <a:rPr lang="en-GB" dirty="0" err="1" smtClean="0"/>
              <a:t>Biedt</a:t>
            </a:r>
            <a:r>
              <a:rPr lang="en-GB" dirty="0" smtClean="0"/>
              <a:t> </a:t>
            </a:r>
            <a:r>
              <a:rPr lang="en-GB" dirty="0" err="1" smtClean="0"/>
              <a:t>drie</a:t>
            </a:r>
            <a:r>
              <a:rPr lang="en-GB" dirty="0" smtClean="0"/>
              <a:t> </a:t>
            </a:r>
            <a:r>
              <a:rPr lang="en-GB" dirty="0" err="1" smtClean="0"/>
              <a:t>korte</a:t>
            </a:r>
            <a:r>
              <a:rPr lang="en-GB" dirty="0" smtClean="0"/>
              <a:t> </a:t>
            </a:r>
            <a:r>
              <a:rPr lang="en-GB" dirty="0" err="1" smtClean="0"/>
              <a:t>uitspraken</a:t>
            </a:r>
            <a:r>
              <a:rPr lang="en-GB" dirty="0" smtClean="0"/>
              <a:t> </a:t>
            </a:r>
            <a:r>
              <a:rPr lang="en-GB" dirty="0" err="1" smtClean="0"/>
              <a:t>aan</a:t>
            </a:r>
            <a:r>
              <a:rPr lang="en-GB" dirty="0" smtClean="0"/>
              <a:t> die de </a:t>
            </a:r>
            <a:r>
              <a:rPr lang="en-GB" dirty="0" err="1" smtClean="0"/>
              <a:t>volgende</a:t>
            </a:r>
            <a:r>
              <a:rPr lang="en-GB" dirty="0" smtClean="0"/>
              <a:t> </a:t>
            </a:r>
            <a:r>
              <a:rPr lang="en-GB" dirty="0" err="1" smtClean="0"/>
              <a:t>punten</a:t>
            </a:r>
            <a:r>
              <a:rPr lang="en-GB" dirty="0" smtClean="0"/>
              <a:t> </a:t>
            </a:r>
            <a:r>
              <a:rPr lang="en-GB" dirty="0" err="1" smtClean="0"/>
              <a:t>duiden</a:t>
            </a:r>
            <a:r>
              <a:rPr lang="en-GB" dirty="0" smtClean="0"/>
              <a:t>:</a:t>
            </a:r>
            <a:endParaRPr lang="it-IT" sz="1600" dirty="0"/>
          </a:p>
          <a:p>
            <a:pPr lvl="1"/>
            <a:r>
              <a:rPr lang="en-GB" dirty="0" err="1" smtClean="0"/>
              <a:t>Jouw</a:t>
            </a:r>
            <a:r>
              <a:rPr lang="en-GB" dirty="0" smtClean="0"/>
              <a:t> locale </a:t>
            </a:r>
            <a:r>
              <a:rPr lang="en-GB" dirty="0" err="1" smtClean="0"/>
              <a:t>realiteit</a:t>
            </a:r>
            <a:r>
              <a:rPr lang="en-GB" dirty="0" smtClean="0"/>
              <a:t>: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antwoord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  <a:endParaRPr lang="it-IT" dirty="0"/>
          </a:p>
          <a:p>
            <a:pPr lvl="1"/>
            <a:r>
              <a:rPr lang="en-GB" dirty="0" err="1" smtClean="0"/>
              <a:t>Jouw</a:t>
            </a:r>
            <a:r>
              <a:rPr lang="en-GB" dirty="0" smtClean="0"/>
              <a:t> land: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antwoord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  <a:endParaRPr lang="it-IT" dirty="0"/>
          </a:p>
          <a:p>
            <a:pPr lvl="1"/>
            <a:r>
              <a:rPr lang="en-GB" dirty="0"/>
              <a:t>D</a:t>
            </a:r>
            <a:r>
              <a:rPr lang="en-GB" dirty="0" smtClean="0"/>
              <a:t>e </a:t>
            </a:r>
            <a:r>
              <a:rPr lang="en-GB" dirty="0" err="1" smtClean="0"/>
              <a:t>Europese</a:t>
            </a:r>
            <a:r>
              <a:rPr lang="en-GB" dirty="0" smtClean="0"/>
              <a:t> </a:t>
            </a:r>
            <a:r>
              <a:rPr lang="en-GB" dirty="0" err="1" smtClean="0"/>
              <a:t>situatie</a:t>
            </a:r>
            <a:r>
              <a:rPr lang="en-GB" dirty="0" smtClean="0"/>
              <a:t>: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antwoord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pPr marL="457200" lvl="1" indent="0">
              <a:buNone/>
            </a:pPr>
            <a:r>
              <a:rPr lang="en-GB" dirty="0" smtClean="0"/>
              <a:t>2. Wat </a:t>
            </a:r>
            <a:r>
              <a:rPr lang="en-GB" dirty="0" err="1" smtClean="0"/>
              <a:t>zijn</a:t>
            </a:r>
            <a:r>
              <a:rPr lang="en-GB" dirty="0" smtClean="0"/>
              <a:t> de </a:t>
            </a:r>
            <a:r>
              <a:rPr lang="en-GB" dirty="0" err="1" smtClean="0"/>
              <a:t>belangrijkste</a:t>
            </a:r>
            <a:r>
              <a:rPr lang="en-GB" dirty="0" smtClean="0"/>
              <a:t> </a:t>
            </a:r>
            <a:r>
              <a:rPr lang="en-GB" dirty="0" err="1" smtClean="0"/>
              <a:t>recente</a:t>
            </a:r>
            <a:r>
              <a:rPr lang="en-GB" dirty="0" smtClean="0"/>
              <a:t> </a:t>
            </a:r>
            <a:r>
              <a:rPr lang="en-GB" dirty="0" err="1" smtClean="0"/>
              <a:t>sociaal-economische</a:t>
            </a:r>
            <a:r>
              <a:rPr lang="en-GB" dirty="0" smtClean="0"/>
              <a:t>, </a:t>
            </a:r>
            <a:r>
              <a:rPr lang="en-GB" dirty="0" err="1" smtClean="0"/>
              <a:t>culturele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milieurelevante</a:t>
            </a:r>
            <a:r>
              <a:rPr lang="en-GB" dirty="0" smtClean="0"/>
              <a:t> </a:t>
            </a:r>
            <a:r>
              <a:rPr lang="en-GB" dirty="0" err="1" smtClean="0"/>
              <a:t>veranderingen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jouw</a:t>
            </a:r>
            <a:r>
              <a:rPr lang="en-GB" dirty="0" smtClean="0"/>
              <a:t> </a:t>
            </a:r>
            <a:r>
              <a:rPr lang="en-GB" dirty="0" err="1" smtClean="0"/>
              <a:t>persoonlijke</a:t>
            </a:r>
            <a:r>
              <a:rPr lang="en-GB" dirty="0" smtClean="0"/>
              <a:t> </a:t>
            </a:r>
            <a:r>
              <a:rPr lang="en-GB" dirty="0" err="1" smtClean="0"/>
              <a:t>leven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het </a:t>
            </a:r>
            <a:r>
              <a:rPr lang="en-GB" dirty="0" err="1" smtClean="0"/>
              <a:t>leven</a:t>
            </a:r>
            <a:r>
              <a:rPr lang="en-GB" dirty="0" smtClean="0"/>
              <a:t> van </a:t>
            </a:r>
            <a:r>
              <a:rPr lang="en-GB" dirty="0" err="1" smtClean="0"/>
              <a:t>mensen</a:t>
            </a:r>
            <a:r>
              <a:rPr lang="en-GB" dirty="0" smtClean="0"/>
              <a:t> in </a:t>
            </a:r>
            <a:r>
              <a:rPr lang="en-GB" dirty="0" err="1" smtClean="0"/>
              <a:t>jouw</a:t>
            </a:r>
            <a:r>
              <a:rPr lang="en-GB" dirty="0" smtClean="0"/>
              <a:t> </a:t>
            </a:r>
            <a:r>
              <a:rPr lang="en-GB" dirty="0" err="1" smtClean="0"/>
              <a:t>gemeenschap</a:t>
            </a:r>
            <a:r>
              <a:rPr lang="en-GB" dirty="0" smtClean="0"/>
              <a:t>? </a:t>
            </a:r>
            <a:r>
              <a:rPr lang="en-GB" dirty="0" err="1" smtClean="0"/>
              <a:t>Schrijf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korte</a:t>
            </a:r>
            <a:r>
              <a:rPr lang="en-GB" dirty="0" smtClean="0"/>
              <a:t> </a:t>
            </a:r>
            <a:r>
              <a:rPr lang="en-GB" dirty="0" err="1" smtClean="0"/>
              <a:t>tekst</a:t>
            </a:r>
            <a:r>
              <a:rPr lang="en-GB" dirty="0" smtClean="0"/>
              <a:t> die </a:t>
            </a:r>
            <a:r>
              <a:rPr lang="en-GB" dirty="0" err="1" smtClean="0"/>
              <a:t>ook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beschrijving</a:t>
            </a:r>
            <a:r>
              <a:rPr lang="en-GB" dirty="0" smtClean="0"/>
              <a:t> </a:t>
            </a:r>
            <a:r>
              <a:rPr lang="en-GB" dirty="0" err="1" smtClean="0"/>
              <a:t>bevat</a:t>
            </a:r>
            <a:r>
              <a:rPr lang="en-GB" dirty="0" smtClean="0"/>
              <a:t> met de </a:t>
            </a:r>
            <a:r>
              <a:rPr lang="en-GB" dirty="0" err="1" smtClean="0"/>
              <a:t>reden</a:t>
            </a:r>
            <a:r>
              <a:rPr lang="en-GB" dirty="0" smtClean="0"/>
              <a:t> </a:t>
            </a:r>
            <a:r>
              <a:rPr lang="en-GB" dirty="0" err="1" smtClean="0"/>
              <a:t>waarom</a:t>
            </a:r>
            <a:r>
              <a:rPr lang="en-GB" dirty="0" smtClean="0"/>
              <a:t> </a:t>
            </a:r>
            <a:r>
              <a:rPr lang="en-GB" dirty="0" err="1" smtClean="0"/>
              <a:t>deze</a:t>
            </a:r>
            <a:r>
              <a:rPr lang="en-GB" dirty="0" smtClean="0"/>
              <a:t> </a:t>
            </a:r>
            <a:r>
              <a:rPr lang="en-GB" dirty="0" err="1" smtClean="0"/>
              <a:t>veranderingen</a:t>
            </a:r>
            <a:r>
              <a:rPr lang="en-GB" dirty="0" smtClean="0"/>
              <a:t> </a:t>
            </a:r>
            <a:r>
              <a:rPr lang="en-GB" dirty="0" err="1" smtClean="0"/>
              <a:t>relevanter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anderen</a:t>
            </a:r>
            <a:r>
              <a:rPr lang="en-GB" dirty="0" smtClean="0"/>
              <a:t>.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antwoord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  <a:endParaRPr lang="it-IT" dirty="0"/>
          </a:p>
          <a:p>
            <a:r>
              <a:rPr lang="en-GB" b="1" dirty="0" err="1" smtClean="0"/>
              <a:t>Interactie</a:t>
            </a:r>
            <a:r>
              <a:rPr lang="en-GB" b="1" dirty="0" smtClean="0"/>
              <a:t> met het platform:</a:t>
            </a:r>
            <a:r>
              <a:rPr lang="en-GB" dirty="0"/>
              <a:t> </a:t>
            </a:r>
            <a:r>
              <a:rPr lang="en-GB" dirty="0" err="1"/>
              <a:t>studenten</a:t>
            </a:r>
            <a:r>
              <a:rPr lang="en-GB" dirty="0"/>
              <a:t> </a:t>
            </a:r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 smtClean="0"/>
              <a:t>hun</a:t>
            </a:r>
            <a:r>
              <a:rPr lang="en-GB" dirty="0" smtClean="0"/>
              <a:t> </a:t>
            </a:r>
            <a:r>
              <a:rPr lang="en-GB" dirty="0" err="1" smtClean="0"/>
              <a:t>antwoorden</a:t>
            </a:r>
            <a:r>
              <a:rPr lang="en-GB" dirty="0" smtClean="0"/>
              <a:t> </a:t>
            </a:r>
            <a:r>
              <a:rPr lang="en-GB" dirty="0"/>
              <a:t>online </a:t>
            </a:r>
            <a:r>
              <a:rPr lang="en-GB" dirty="0" err="1"/>
              <a:t>invoeren</a:t>
            </a:r>
            <a:r>
              <a:rPr lang="en-GB" dirty="0"/>
              <a:t>. Het </a:t>
            </a:r>
            <a:r>
              <a:rPr lang="en-GB" dirty="0" err="1"/>
              <a:t>antwoord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geplaatst</a:t>
            </a:r>
            <a:r>
              <a:rPr lang="en-GB" dirty="0"/>
              <a:t> in de </a:t>
            </a:r>
            <a:r>
              <a:rPr lang="en-GB" dirty="0" err="1"/>
              <a:t>persoonlijke</a:t>
            </a:r>
            <a:r>
              <a:rPr lang="en-GB" dirty="0"/>
              <a:t> map/</a:t>
            </a:r>
            <a:r>
              <a:rPr lang="en-GB" dirty="0" err="1"/>
              <a:t>pagina</a:t>
            </a:r>
            <a:r>
              <a:rPr lang="en-GB" dirty="0"/>
              <a:t> of op het account van de student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later </a:t>
            </a:r>
            <a:r>
              <a:rPr lang="en-GB" dirty="0" err="1"/>
              <a:t>gedownload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600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Thema 5</a:t>
            </a:r>
            <a:br>
              <a:rPr lang="it-IT" dirty="0" smtClean="0"/>
            </a:br>
            <a:r>
              <a:rPr lang="it-IT" dirty="0" smtClean="0"/>
              <a:t>Wat betekent onderneming?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nderneming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err="1" smtClean="0"/>
              <a:t>ieder</a:t>
            </a:r>
            <a:r>
              <a:rPr lang="en-US" dirty="0" smtClean="0"/>
              <a:t> type </a:t>
            </a:r>
            <a:r>
              <a:rPr lang="en-US" dirty="0" err="1" smtClean="0"/>
              <a:t>handeling</a:t>
            </a:r>
            <a:r>
              <a:rPr lang="en-US" dirty="0" smtClean="0"/>
              <a:t> die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gebruikt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aanbieden</a:t>
            </a:r>
            <a:r>
              <a:rPr lang="en-US" dirty="0" smtClean="0"/>
              <a:t> van </a:t>
            </a:r>
            <a:r>
              <a:rPr lang="en-US" dirty="0" err="1" smtClean="0"/>
              <a:t>goederen</a:t>
            </a:r>
            <a:r>
              <a:rPr lang="en-US" dirty="0" smtClean="0"/>
              <a:t> of </a:t>
            </a:r>
            <a:r>
              <a:rPr lang="en-US" dirty="0" err="1" smtClean="0"/>
              <a:t>diensten</a:t>
            </a:r>
            <a:r>
              <a:rPr lang="en-US" dirty="0" smtClean="0"/>
              <a:t> met </a:t>
            </a:r>
            <a:r>
              <a:rPr lang="en-US" dirty="0" err="1" smtClean="0"/>
              <a:t>winst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het </a:t>
            </a:r>
            <a:r>
              <a:rPr lang="en-US" dirty="0" err="1" smtClean="0"/>
              <a:t>verwachte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resultaat</a:t>
            </a:r>
            <a:r>
              <a:rPr lang="en-US" dirty="0" smtClean="0"/>
              <a:t>. Het </a:t>
            </a:r>
            <a:r>
              <a:rPr lang="en-US" dirty="0" err="1" smtClean="0"/>
              <a:t>brede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daarvan</a:t>
            </a:r>
            <a:r>
              <a:rPr lang="en-US" dirty="0" smtClean="0"/>
              <a:t> </a:t>
            </a:r>
            <a:r>
              <a:rPr lang="en-US" dirty="0" err="1" smtClean="0"/>
              <a:t>zorgt</a:t>
            </a:r>
            <a:r>
              <a:rPr lang="en-US" dirty="0" smtClean="0"/>
              <a:t>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term </a:t>
            </a:r>
            <a:r>
              <a:rPr lang="en-US" dirty="0" err="1" smtClean="0"/>
              <a:t>gebruikt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ieder</a:t>
            </a:r>
            <a:r>
              <a:rPr lang="en-US" dirty="0" smtClean="0"/>
              <a:t> </a:t>
            </a:r>
            <a:r>
              <a:rPr lang="en-US" dirty="0" err="1" smtClean="0"/>
              <a:t>soort</a:t>
            </a:r>
            <a:r>
              <a:rPr lang="en-US" dirty="0" smtClean="0"/>
              <a:t> </a:t>
            </a:r>
            <a:r>
              <a:rPr lang="en-US" dirty="0" err="1" smtClean="0"/>
              <a:t>bedrijf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gericht</a:t>
            </a:r>
            <a:r>
              <a:rPr lang="en-US" dirty="0" smtClean="0"/>
              <a:t> is op het </a:t>
            </a:r>
            <a:r>
              <a:rPr lang="en-US" dirty="0" err="1" smtClean="0"/>
              <a:t>genereren</a:t>
            </a:r>
            <a:r>
              <a:rPr lang="en-US" dirty="0" smtClean="0"/>
              <a:t> van </a:t>
            </a:r>
            <a:r>
              <a:rPr lang="en-US" dirty="0" err="1" smtClean="0"/>
              <a:t>inkomsten</a:t>
            </a:r>
            <a:r>
              <a:rPr lang="en-US" dirty="0" smtClean="0"/>
              <a:t> door het </a:t>
            </a:r>
            <a:r>
              <a:rPr lang="en-US" dirty="0" err="1" smtClean="0"/>
              <a:t>verkopen</a:t>
            </a:r>
            <a:r>
              <a:rPr lang="en-US" dirty="0" smtClean="0"/>
              <a:t> van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rlei</a:t>
            </a:r>
            <a:r>
              <a:rPr lang="en-US" dirty="0" smtClean="0"/>
              <a:t>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producten</a:t>
            </a:r>
            <a:r>
              <a:rPr lang="en-US" dirty="0" smtClean="0"/>
              <a:t>. De </a:t>
            </a:r>
            <a:r>
              <a:rPr lang="en-US" dirty="0" err="1" smtClean="0"/>
              <a:t>termen</a:t>
            </a:r>
            <a:r>
              <a:rPr lang="en-US" dirty="0" smtClean="0"/>
              <a:t> </a:t>
            </a:r>
            <a:r>
              <a:rPr lang="en-US" dirty="0" err="1" smtClean="0"/>
              <a:t>venootschap</a:t>
            </a:r>
            <a:r>
              <a:rPr lang="en-US" dirty="0" smtClean="0"/>
              <a:t>, </a:t>
            </a:r>
            <a:r>
              <a:rPr lang="en-US" dirty="0" smtClean="0"/>
              <a:t>firma-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onderneming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vaak</a:t>
            </a:r>
            <a:r>
              <a:rPr lang="en-US" dirty="0" smtClean="0"/>
              <a:t> </a:t>
            </a:r>
            <a:r>
              <a:rPr lang="en-US" dirty="0" err="1" smtClean="0"/>
              <a:t>uitwisselbaar</a:t>
            </a:r>
            <a:r>
              <a:rPr lang="en-US" dirty="0" smtClean="0"/>
              <a:t> </a:t>
            </a:r>
            <a:r>
              <a:rPr lang="en-US" dirty="0" err="1" smtClean="0"/>
              <a:t>gebruikt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Hoewel</a:t>
            </a:r>
            <a:r>
              <a:rPr lang="en-US" dirty="0" smtClean="0"/>
              <a:t> </a:t>
            </a:r>
            <a:r>
              <a:rPr lang="en-US" dirty="0" err="1" smtClean="0"/>
              <a:t>sommigen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onderneming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een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coörporatie</a:t>
            </a:r>
            <a:r>
              <a:rPr lang="en-US" dirty="0" smtClean="0"/>
              <a:t> of </a:t>
            </a:r>
            <a:r>
              <a:rPr lang="en-US" dirty="0" err="1" smtClean="0"/>
              <a:t>conglomeraat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ieder</a:t>
            </a:r>
            <a:r>
              <a:rPr lang="en-US" dirty="0" smtClean="0"/>
              <a:t> type </a:t>
            </a:r>
            <a:r>
              <a:rPr lang="en-US" dirty="0" err="1" smtClean="0"/>
              <a:t>operatie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winststrevend</a:t>
            </a:r>
            <a:r>
              <a:rPr lang="en-US" dirty="0" smtClean="0"/>
              <a:t> is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verkoopt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consumenten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hieronder</a:t>
            </a:r>
            <a:r>
              <a:rPr lang="en-US" dirty="0" smtClean="0"/>
              <a:t> </a:t>
            </a:r>
            <a:r>
              <a:rPr lang="en-US" dirty="0" err="1" smtClean="0"/>
              <a:t>geschaard</a:t>
            </a:r>
            <a:r>
              <a:rPr lang="en-US" dirty="0" smtClean="0"/>
              <a:t>  </a:t>
            </a:r>
            <a:r>
              <a:rPr lang="en-US" dirty="0" err="1" smtClean="0"/>
              <a:t>worden</a:t>
            </a:r>
            <a:r>
              <a:rPr lang="en-US" dirty="0" smtClean="0"/>
              <a:t>. </a:t>
            </a:r>
            <a:r>
              <a:rPr lang="en-US" dirty="0" smtClean="0"/>
              <a:t>Over een kind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bezig</a:t>
            </a:r>
            <a:r>
              <a:rPr lang="en-US" dirty="0" smtClean="0"/>
              <a:t> </a:t>
            </a:r>
            <a:r>
              <a:rPr lang="en-US" dirty="0" err="1" smtClean="0"/>
              <a:t>houdt</a:t>
            </a:r>
            <a:r>
              <a:rPr lang="en-US" dirty="0" smtClean="0"/>
              <a:t> met het </a:t>
            </a:r>
            <a:r>
              <a:rPr lang="en-US" dirty="0" err="1" smtClean="0"/>
              <a:t>opzetten</a:t>
            </a:r>
            <a:r>
              <a:rPr lang="en-US" dirty="0" smtClean="0"/>
              <a:t> van een </a:t>
            </a:r>
            <a:r>
              <a:rPr lang="en-US" dirty="0" err="1" smtClean="0"/>
              <a:t>limonadekraampje</a:t>
            </a:r>
            <a:r>
              <a:rPr lang="en-US" dirty="0" smtClean="0"/>
              <a:t> </a:t>
            </a:r>
            <a:r>
              <a:rPr lang="en-US" dirty="0" err="1" smtClean="0"/>
              <a:t>langs</a:t>
            </a:r>
            <a:r>
              <a:rPr lang="en-US" dirty="0" smtClean="0"/>
              <a:t> de </a:t>
            </a:r>
            <a:r>
              <a:rPr lang="en-US" dirty="0" err="1" smtClean="0"/>
              <a:t>weg</a:t>
            </a:r>
            <a:r>
              <a:rPr lang="en-US" dirty="0" smtClean="0"/>
              <a:t>, </a:t>
            </a:r>
            <a:r>
              <a:rPr lang="en-US" dirty="0" err="1" smtClean="0"/>
              <a:t>en</a:t>
            </a:r>
            <a:r>
              <a:rPr lang="en-US" dirty="0" smtClean="0"/>
              <a:t> het </a:t>
            </a:r>
            <a:r>
              <a:rPr lang="en-US" dirty="0" err="1" smtClean="0"/>
              <a:t>doel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om </a:t>
            </a:r>
            <a:r>
              <a:rPr lang="en-US" dirty="0" err="1" smtClean="0"/>
              <a:t>winst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maken van die </a:t>
            </a:r>
            <a:r>
              <a:rPr lang="en-US" dirty="0" err="1" smtClean="0"/>
              <a:t>inspanning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gezegd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onderneming</a:t>
            </a:r>
            <a:r>
              <a:rPr lang="en-US" dirty="0" smtClean="0"/>
              <a:t> is </a:t>
            </a:r>
            <a:r>
              <a:rPr lang="en-US" dirty="0" err="1" smtClean="0"/>
              <a:t>gestart</a:t>
            </a:r>
            <a:r>
              <a:rPr lang="en-US" dirty="0" smtClean="0"/>
              <a:t>. </a:t>
            </a:r>
            <a:r>
              <a:rPr lang="en-US" dirty="0" smtClean="0"/>
              <a:t>Zo </a:t>
            </a:r>
            <a:r>
              <a:rPr lang="en-US" dirty="0" err="1" smtClean="0"/>
              <a:t>ook</a:t>
            </a:r>
            <a:r>
              <a:rPr lang="en-US" dirty="0" smtClean="0"/>
              <a:t> een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een </a:t>
            </a:r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boekenwinkel</a:t>
            </a:r>
            <a:r>
              <a:rPr lang="en-US" dirty="0" smtClean="0"/>
              <a:t> </a:t>
            </a:r>
            <a:r>
              <a:rPr lang="en-US" dirty="0" err="1" smtClean="0"/>
              <a:t>opent</a:t>
            </a:r>
            <a:r>
              <a:rPr lang="en-US" dirty="0" smtClean="0"/>
              <a:t> met het </a:t>
            </a:r>
            <a:r>
              <a:rPr lang="en-US" dirty="0" err="1" smtClean="0"/>
              <a:t>doel</a:t>
            </a:r>
            <a:r>
              <a:rPr lang="en-US" dirty="0" smtClean="0"/>
              <a:t> </a:t>
            </a:r>
            <a:r>
              <a:rPr lang="en-US" dirty="0" smtClean="0"/>
              <a:t> om </a:t>
            </a:r>
            <a:r>
              <a:rPr lang="en-US" dirty="0" err="1" smtClean="0"/>
              <a:t>winst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maken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Naast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verkoop</a:t>
            </a:r>
            <a:r>
              <a:rPr lang="en-US" dirty="0" smtClean="0"/>
              <a:t> van </a:t>
            </a:r>
            <a:r>
              <a:rPr lang="en-US" dirty="0" err="1" smtClean="0"/>
              <a:t>goederen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 een </a:t>
            </a:r>
            <a:r>
              <a:rPr lang="en-US" dirty="0" err="1" smtClean="0"/>
              <a:t>bedrijf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bezighouden</a:t>
            </a:r>
            <a:r>
              <a:rPr lang="en-US" dirty="0" smtClean="0"/>
              <a:t> met het </a:t>
            </a:r>
            <a:r>
              <a:rPr lang="en-US" dirty="0" err="1" smtClean="0"/>
              <a:t>verkopen</a:t>
            </a:r>
            <a:r>
              <a:rPr lang="en-US" dirty="0" smtClean="0"/>
              <a:t> van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diensten</a:t>
            </a:r>
            <a:r>
              <a:rPr lang="en-US" dirty="0" smtClean="0"/>
              <a:t>. </a:t>
            </a:r>
            <a:r>
              <a:rPr lang="en-US" dirty="0" err="1"/>
              <a:t>V</a:t>
            </a:r>
            <a:r>
              <a:rPr lang="en-US" dirty="0" err="1" smtClean="0"/>
              <a:t>enootschappen</a:t>
            </a:r>
            <a:r>
              <a:rPr lang="en-US" dirty="0" smtClean="0"/>
              <a:t> </a:t>
            </a:r>
            <a:r>
              <a:rPr lang="en-US" dirty="0" err="1" smtClean="0"/>
              <a:t>bieden</a:t>
            </a:r>
            <a:r>
              <a:rPr lang="en-US" dirty="0" smtClean="0"/>
              <a:t> </a:t>
            </a:r>
            <a:r>
              <a:rPr lang="en-US" dirty="0" err="1" smtClean="0"/>
              <a:t>telecommunicatiediensten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onderdeel</a:t>
            </a:r>
            <a:r>
              <a:rPr lang="en-US" dirty="0" smtClean="0"/>
              <a:t> van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categorie</a:t>
            </a:r>
            <a:r>
              <a:rPr lang="en-US" dirty="0" smtClean="0"/>
              <a:t>. </a:t>
            </a:r>
            <a:r>
              <a:rPr lang="en-US" dirty="0" err="1" smtClean="0"/>
              <a:t>Lokale</a:t>
            </a:r>
            <a:r>
              <a:rPr lang="en-US" dirty="0" smtClean="0"/>
              <a:t> </a:t>
            </a:r>
            <a:r>
              <a:rPr lang="en-US" dirty="0" err="1" smtClean="0"/>
              <a:t>bedrijfjes</a:t>
            </a:r>
            <a:r>
              <a:rPr lang="en-US" dirty="0" smtClean="0"/>
              <a:t> die </a:t>
            </a:r>
            <a:r>
              <a:rPr lang="en-US" dirty="0" err="1" smtClean="0"/>
              <a:t>uitgestedingsdiensten</a:t>
            </a:r>
            <a:r>
              <a:rPr lang="en-US" dirty="0" smtClean="0"/>
              <a:t>, </a:t>
            </a:r>
            <a:r>
              <a:rPr lang="en-US" dirty="0" err="1" smtClean="0"/>
              <a:t>zoals</a:t>
            </a:r>
            <a:r>
              <a:rPr lang="en-US" dirty="0"/>
              <a:t> </a:t>
            </a:r>
            <a:r>
              <a:rPr lang="en-US" dirty="0" err="1" smtClean="0"/>
              <a:t>boekhouding</a:t>
            </a:r>
            <a:r>
              <a:rPr lang="en-US" dirty="0" smtClean="0"/>
              <a:t> of </a:t>
            </a:r>
            <a:r>
              <a:rPr lang="en-US" dirty="0" err="1" smtClean="0"/>
              <a:t>hulp</a:t>
            </a:r>
            <a:r>
              <a:rPr lang="en-US" dirty="0" smtClean="0"/>
              <a:t> in de </a:t>
            </a:r>
            <a:r>
              <a:rPr lang="en-US" dirty="0" err="1" smtClean="0"/>
              <a:t>huishouding</a:t>
            </a:r>
            <a:r>
              <a:rPr lang="en-US" dirty="0" smtClean="0"/>
              <a:t>,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beschouwd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bedrijfs</a:t>
            </a:r>
            <a:r>
              <a:rPr lang="en-US" dirty="0" smtClean="0"/>
              <a:t>- of </a:t>
            </a:r>
            <a:r>
              <a:rPr lang="en-US" dirty="0" err="1" smtClean="0"/>
              <a:t>venootschapsondernemingen</a:t>
            </a:r>
            <a:r>
              <a:rPr lang="en-US" dirty="0" smtClean="0"/>
              <a:t>. </a:t>
            </a:r>
            <a:r>
              <a:rPr lang="en-US" dirty="0" err="1" smtClean="0"/>
              <a:t>Bezorgdiensten</a:t>
            </a:r>
            <a:r>
              <a:rPr lang="en-US" dirty="0" smtClean="0"/>
              <a:t> </a:t>
            </a:r>
            <a:r>
              <a:rPr lang="en-US" dirty="0" err="1" smtClean="0"/>
              <a:t>kwalificeren</a:t>
            </a:r>
            <a:r>
              <a:rPr lang="en-US" dirty="0" smtClean="0"/>
              <a:t> </a:t>
            </a:r>
            <a:r>
              <a:rPr lang="en-US" dirty="0" smtClean="0"/>
              <a:t>we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soort</a:t>
            </a:r>
            <a:r>
              <a:rPr lang="en-US" dirty="0" smtClean="0"/>
              <a:t> </a:t>
            </a:r>
            <a:r>
              <a:rPr lang="en-US" dirty="0" err="1" smtClean="0"/>
              <a:t>onderneming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de </a:t>
            </a:r>
            <a:r>
              <a:rPr lang="en-US" dirty="0" err="1" smtClean="0"/>
              <a:t>meeste</a:t>
            </a:r>
            <a:r>
              <a:rPr lang="en-US" dirty="0" smtClean="0"/>
              <a:t> </a:t>
            </a:r>
            <a:r>
              <a:rPr lang="en-US" dirty="0" err="1" smtClean="0"/>
              <a:t>gevallen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onderneming</a:t>
            </a:r>
            <a:r>
              <a:rPr lang="en-US" dirty="0" smtClean="0"/>
              <a:t> </a:t>
            </a:r>
            <a:r>
              <a:rPr lang="en-US" dirty="0" err="1" smtClean="0"/>
              <a:t>erkend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de locale </a:t>
            </a:r>
            <a:r>
              <a:rPr lang="en-US" dirty="0" err="1" smtClean="0"/>
              <a:t>gemeenschap</a:t>
            </a:r>
            <a:r>
              <a:rPr lang="en-US" dirty="0" smtClean="0"/>
              <a:t>.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bevat</a:t>
            </a:r>
            <a:r>
              <a:rPr lang="en-US" dirty="0" smtClean="0"/>
              <a:t> </a:t>
            </a:r>
            <a:r>
              <a:rPr lang="en-US" dirty="0" err="1" smtClean="0"/>
              <a:t>iedere</a:t>
            </a:r>
            <a:r>
              <a:rPr lang="en-US" dirty="0" smtClean="0"/>
              <a:t> </a:t>
            </a:r>
            <a:r>
              <a:rPr lang="en-US" dirty="0" err="1" smtClean="0"/>
              <a:t>commerciele</a:t>
            </a:r>
            <a:r>
              <a:rPr lang="en-US" dirty="0" smtClean="0"/>
              <a:t> </a:t>
            </a:r>
            <a:r>
              <a:rPr lang="en-US" dirty="0" err="1" smtClean="0"/>
              <a:t>onderneming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een </a:t>
            </a:r>
            <a:r>
              <a:rPr lang="en-US" dirty="0" err="1" smtClean="0"/>
              <a:t>bedrijfsplaats</a:t>
            </a:r>
            <a:r>
              <a:rPr lang="en-US" dirty="0" smtClean="0"/>
              <a:t> </a:t>
            </a:r>
            <a:r>
              <a:rPr lang="en-US" dirty="0" err="1" smtClean="0"/>
              <a:t>vestigt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consumenten</a:t>
            </a:r>
            <a:r>
              <a:rPr lang="en-US" dirty="0" smtClean="0"/>
              <a:t> </a:t>
            </a:r>
            <a:r>
              <a:rPr lang="en-US" dirty="0" err="1" smtClean="0"/>
              <a:t>vrij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om </a:t>
            </a:r>
            <a:r>
              <a:rPr lang="en-US" dirty="0" err="1" smtClean="0"/>
              <a:t>goederen</a:t>
            </a:r>
            <a:r>
              <a:rPr lang="en-US" dirty="0" smtClean="0"/>
              <a:t> of </a:t>
            </a:r>
            <a:r>
              <a:rPr lang="en-US" dirty="0" err="1" smtClean="0"/>
              <a:t>diensten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kopen</a:t>
            </a:r>
            <a:r>
              <a:rPr lang="en-US" dirty="0" smtClean="0"/>
              <a:t>, </a:t>
            </a:r>
            <a:r>
              <a:rPr lang="en-US" dirty="0" err="1" smtClean="0"/>
              <a:t>zoals</a:t>
            </a:r>
            <a:r>
              <a:rPr lang="en-US" dirty="0" smtClean="0"/>
              <a:t> een </a:t>
            </a:r>
            <a:r>
              <a:rPr lang="en-US" dirty="0" err="1" smtClean="0"/>
              <a:t>winkel</a:t>
            </a:r>
            <a:r>
              <a:rPr lang="en-US" dirty="0" smtClean="0"/>
              <a:t>. De </a:t>
            </a:r>
            <a:r>
              <a:rPr lang="en-US" dirty="0" err="1" smtClean="0"/>
              <a:t>onderneming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een </a:t>
            </a:r>
            <a:r>
              <a:rPr lang="en-US" dirty="0" err="1" smtClean="0"/>
              <a:t>bedrijfslicentie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handeling</a:t>
            </a:r>
            <a:r>
              <a:rPr lang="en-US" dirty="0" smtClean="0"/>
              <a:t> een </a:t>
            </a:r>
            <a:r>
              <a:rPr lang="en-US" dirty="0" err="1" smtClean="0"/>
              <a:t>aanwezigheid</a:t>
            </a:r>
            <a:r>
              <a:rPr lang="en-US" dirty="0" smtClean="0"/>
              <a:t> van </a:t>
            </a:r>
            <a:r>
              <a:rPr lang="en-US" dirty="0" err="1" smtClean="0"/>
              <a:t>verkoopkantoor</a:t>
            </a:r>
            <a:r>
              <a:rPr lang="en-US" dirty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in het </a:t>
            </a:r>
            <a:r>
              <a:rPr lang="en-US" dirty="0" err="1" smtClean="0"/>
              <a:t>gebied</a:t>
            </a:r>
            <a:r>
              <a:rPr lang="en-US" dirty="0" smtClean="0"/>
              <a:t>, of </a:t>
            </a:r>
            <a:r>
              <a:rPr lang="en-US" dirty="0" err="1" smtClean="0"/>
              <a:t>ieder</a:t>
            </a:r>
            <a:r>
              <a:rPr lang="en-US" dirty="0" smtClean="0"/>
              <a:t> </a:t>
            </a:r>
            <a:r>
              <a:rPr lang="en-US" dirty="0" err="1" smtClean="0"/>
              <a:t>ander</a:t>
            </a:r>
            <a:r>
              <a:rPr lang="en-US" dirty="0" smtClean="0"/>
              <a:t> type </a:t>
            </a:r>
            <a:r>
              <a:rPr lang="en-US" dirty="0" err="1" smtClean="0"/>
              <a:t>handeling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in </a:t>
            </a:r>
            <a:r>
              <a:rPr lang="en-US" dirty="0" err="1" smtClean="0"/>
              <a:t>staat</a:t>
            </a:r>
            <a:r>
              <a:rPr lang="en-US" dirty="0" smtClean="0"/>
              <a:t> is </a:t>
            </a:r>
            <a:r>
              <a:rPr lang="en-US" dirty="0" err="1" smtClean="0"/>
              <a:t>inkomsten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genereren</a:t>
            </a:r>
            <a:r>
              <a:rPr lang="en-US" dirty="0" smtClean="0"/>
              <a:t>. </a:t>
            </a:r>
            <a:r>
              <a:rPr lang="en-US" dirty="0" err="1" smtClean="0"/>
              <a:t>Omdat</a:t>
            </a:r>
            <a:r>
              <a:rPr lang="en-US" dirty="0" smtClean="0"/>
              <a:t> de </a:t>
            </a:r>
            <a:r>
              <a:rPr lang="en-US" dirty="0" err="1" smtClean="0"/>
              <a:t>regulaties</a:t>
            </a:r>
            <a:r>
              <a:rPr lang="en-US" dirty="0" smtClean="0"/>
              <a:t> over het </a:t>
            </a:r>
            <a:r>
              <a:rPr lang="en-US" dirty="0" err="1" smtClean="0"/>
              <a:t>hebben</a:t>
            </a:r>
            <a:r>
              <a:rPr lang="en-US" dirty="0" smtClean="0"/>
              <a:t> van een </a:t>
            </a:r>
            <a:r>
              <a:rPr lang="en-US" dirty="0" err="1" smtClean="0"/>
              <a:t>bedrijf</a:t>
            </a:r>
            <a:r>
              <a:rPr lang="en-US" dirty="0" smtClean="0"/>
              <a:t> </a:t>
            </a:r>
            <a:r>
              <a:rPr lang="en-US" dirty="0" err="1" smtClean="0"/>
              <a:t>ietwat</a:t>
            </a:r>
            <a:r>
              <a:rPr lang="en-US" dirty="0"/>
              <a:t> </a:t>
            </a:r>
            <a:r>
              <a:rPr lang="en-US" dirty="0" err="1" smtClean="0"/>
              <a:t>varieëren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</a:t>
            </a:r>
            <a:r>
              <a:rPr lang="en-US" dirty="0" err="1" smtClean="0"/>
              <a:t>rechtsgebieden</a:t>
            </a:r>
            <a:r>
              <a:rPr lang="en-US" dirty="0" smtClean="0"/>
              <a:t>, is het heel </a:t>
            </a:r>
            <a:r>
              <a:rPr lang="en-US" dirty="0" err="1" smtClean="0"/>
              <a:t>belangrijk</a:t>
            </a:r>
            <a:r>
              <a:rPr lang="en-US" dirty="0" smtClean="0"/>
              <a:t> om contact op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nemen</a:t>
            </a:r>
            <a:r>
              <a:rPr lang="en-US" dirty="0" smtClean="0"/>
              <a:t> met </a:t>
            </a:r>
            <a:r>
              <a:rPr lang="en-US" dirty="0" err="1" smtClean="0"/>
              <a:t>gemeenteambtenaren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achterhalen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soorten</a:t>
            </a:r>
            <a:r>
              <a:rPr lang="en-US" dirty="0" smtClean="0"/>
              <a:t> </a:t>
            </a:r>
            <a:r>
              <a:rPr lang="en-US" dirty="0" err="1" smtClean="0"/>
              <a:t>toestemming</a:t>
            </a:r>
            <a:r>
              <a:rPr lang="en-US" dirty="0" smtClean="0"/>
              <a:t> </a:t>
            </a:r>
            <a:r>
              <a:rPr lang="en-US" dirty="0" err="1" smtClean="0"/>
              <a:t>nodig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om een </a:t>
            </a:r>
            <a:r>
              <a:rPr lang="en-US" dirty="0" err="1" smtClean="0"/>
              <a:t>onderneming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beginnen</a:t>
            </a:r>
            <a:r>
              <a:rPr lang="en-US" dirty="0" smtClean="0"/>
              <a:t> in de </a:t>
            </a:r>
            <a:r>
              <a:rPr lang="en-US" dirty="0" err="1" smtClean="0"/>
              <a:t>regio</a:t>
            </a:r>
            <a:r>
              <a:rPr lang="en-US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444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Bron 5.1</a:t>
            </a:r>
            <a:br>
              <a:rPr lang="it-IT" dirty="0" smtClean="0"/>
            </a:br>
            <a:r>
              <a:rPr lang="it-IT" dirty="0" smtClean="0"/>
              <a:t>Videos over Echte Bedrijfsconcepten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Links naar de «A scuola d’impresa» videos</a:t>
            </a:r>
          </a:p>
          <a:p>
            <a:pPr lvl="1"/>
            <a:r>
              <a:rPr lang="it-IT" dirty="0">
                <a:hlinkClick r:id="rId3"/>
              </a:rPr>
              <a:t>https://</a:t>
            </a:r>
            <a:r>
              <a:rPr lang="it-IT" dirty="0" smtClean="0">
                <a:hlinkClick r:id="rId3"/>
              </a:rPr>
              <a:t>www.youtube.com/watch?v=gzxJegb2oUo</a:t>
            </a:r>
            <a:endParaRPr lang="it-IT" dirty="0" smtClean="0"/>
          </a:p>
          <a:p>
            <a:pPr lvl="1"/>
            <a:r>
              <a:rPr lang="it-IT" dirty="0" smtClean="0">
                <a:hlinkClick r:id="rId4"/>
              </a:rPr>
              <a:t>https</a:t>
            </a:r>
            <a:r>
              <a:rPr lang="it-IT" dirty="0">
                <a:hlinkClick r:id="rId4"/>
              </a:rPr>
              <a:t>://</a:t>
            </a:r>
            <a:r>
              <a:rPr lang="it-IT" dirty="0" smtClean="0">
                <a:hlinkClick r:id="rId4"/>
              </a:rPr>
              <a:t>www.youtube.com/watch?v=CBtVFblO4NE</a:t>
            </a:r>
            <a:endParaRPr lang="it-IT" dirty="0" smtClean="0"/>
          </a:p>
          <a:p>
            <a:r>
              <a:rPr lang="it-IT" dirty="0"/>
              <a:t>VIDEOS VAN DE PARTNERS MOETEN INGEVOEGD WORDEN IN DE NATIONALE VERSIE VAN DE MODULE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gzxJegb2oUo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477000" y="27146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736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Activiteit 5.1 </a:t>
            </a:r>
            <a:r>
              <a:rPr lang="it-IT" dirty="0" smtClean="0"/>
              <a:t>(Online</a:t>
            </a:r>
            <a:r>
              <a:rPr lang="it-IT" dirty="0" smtClean="0"/>
              <a:t>)</a:t>
            </a:r>
            <a:br>
              <a:rPr lang="it-IT" dirty="0" smtClean="0"/>
            </a:br>
            <a:r>
              <a:rPr lang="it-IT" dirty="0" smtClean="0"/>
              <a:t>Begin het ondernemen (1)!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Beschrijving:</a:t>
            </a:r>
            <a:r>
              <a:rPr lang="it-IT" dirty="0" smtClean="0"/>
              <a:t> Bedenk diensten/producten die nog niet bestaan en handig kunnen zijn. Ken je een product en/of dienst die in jouw regio niet beschikbaar is? Heb je een innovatief idee voor een product en/of dienst dat nog niet bestaat?</a:t>
            </a:r>
            <a:endParaRPr lang="en-GB" dirty="0" smtClean="0"/>
          </a:p>
          <a:p>
            <a:r>
              <a:rPr lang="en-GB" b="1" dirty="0" err="1" smtClean="0"/>
              <a:t>Instructies</a:t>
            </a:r>
            <a:r>
              <a:rPr lang="en-GB" b="1" dirty="0" smtClean="0"/>
              <a:t> </a:t>
            </a:r>
            <a:r>
              <a:rPr lang="en-GB" b="1" dirty="0" err="1" smtClean="0"/>
              <a:t>voor</a:t>
            </a:r>
            <a:r>
              <a:rPr lang="en-GB" b="1" dirty="0" smtClean="0"/>
              <a:t> de </a:t>
            </a:r>
            <a:r>
              <a:rPr lang="en-GB" b="1" dirty="0" err="1" smtClean="0"/>
              <a:t>studenten</a:t>
            </a:r>
            <a:r>
              <a:rPr lang="en-GB" b="1" dirty="0" smtClean="0"/>
              <a:t>:</a:t>
            </a:r>
            <a:r>
              <a:rPr lang="en-GB" dirty="0" smtClean="0"/>
              <a:t> Wees </a:t>
            </a:r>
            <a:r>
              <a:rPr lang="en-GB" dirty="0" err="1" smtClean="0"/>
              <a:t>creatief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beantwoord</a:t>
            </a:r>
            <a:r>
              <a:rPr lang="en-GB" dirty="0" smtClean="0"/>
              <a:t> de </a:t>
            </a:r>
            <a:r>
              <a:rPr lang="en-GB" dirty="0" err="1" smtClean="0"/>
              <a:t>volgende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Titel</a:t>
            </a:r>
            <a:r>
              <a:rPr lang="en-GB" dirty="0" smtClean="0"/>
              <a:t> van het product / de </a:t>
            </a:r>
            <a:r>
              <a:rPr lang="en-GB" dirty="0" err="1" smtClean="0"/>
              <a:t>dienst</a:t>
            </a:r>
            <a:r>
              <a:rPr lang="en-GB" dirty="0" smtClean="0"/>
              <a:t>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tekst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pPr lvl="1"/>
            <a:r>
              <a:rPr lang="en-GB" dirty="0" err="1" smtClean="0"/>
              <a:t>Hoofdeigenschappen</a:t>
            </a:r>
            <a:r>
              <a:rPr lang="en-GB" dirty="0" smtClean="0"/>
              <a:t>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tekst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pPr lvl="1"/>
            <a:r>
              <a:rPr lang="en-GB" dirty="0" err="1" smtClean="0"/>
              <a:t>Waarom</a:t>
            </a:r>
            <a:r>
              <a:rPr lang="en-GB" dirty="0" smtClean="0"/>
              <a:t> is het </a:t>
            </a:r>
            <a:r>
              <a:rPr lang="en-GB" dirty="0" err="1" smtClean="0"/>
              <a:t>handig</a:t>
            </a:r>
            <a:r>
              <a:rPr lang="en-GB" dirty="0" smtClean="0"/>
              <a:t>?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antwoord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r>
              <a:rPr lang="en-GB" b="1" dirty="0" err="1" smtClean="0"/>
              <a:t>Interactie</a:t>
            </a:r>
            <a:r>
              <a:rPr lang="en-GB" b="1" dirty="0" smtClean="0"/>
              <a:t> met het platform:</a:t>
            </a:r>
            <a:r>
              <a:rPr lang="en-GB" dirty="0" smtClean="0"/>
              <a:t> </a:t>
            </a:r>
            <a:r>
              <a:rPr lang="en-GB" dirty="0" err="1" smtClean="0"/>
              <a:t>Studenten</a:t>
            </a:r>
            <a:r>
              <a:rPr lang="en-GB" dirty="0" smtClean="0"/>
              <a:t> </a:t>
            </a:r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/>
              <a:t>hun</a:t>
            </a:r>
            <a:r>
              <a:rPr lang="en-GB" dirty="0"/>
              <a:t> </a:t>
            </a:r>
            <a:r>
              <a:rPr lang="en-GB" dirty="0" err="1"/>
              <a:t>antwoorden</a:t>
            </a:r>
            <a:r>
              <a:rPr lang="en-GB" dirty="0"/>
              <a:t> online </a:t>
            </a:r>
            <a:r>
              <a:rPr lang="en-GB" dirty="0" err="1"/>
              <a:t>invoeren</a:t>
            </a:r>
            <a:r>
              <a:rPr lang="en-GB" dirty="0"/>
              <a:t>. Het </a:t>
            </a:r>
            <a:r>
              <a:rPr lang="en-GB" dirty="0" err="1"/>
              <a:t>antwoord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geplaatst</a:t>
            </a:r>
            <a:r>
              <a:rPr lang="en-GB" dirty="0"/>
              <a:t> in de </a:t>
            </a:r>
            <a:r>
              <a:rPr lang="en-GB" dirty="0" err="1"/>
              <a:t>persoonlijke</a:t>
            </a:r>
            <a:r>
              <a:rPr lang="en-GB" dirty="0"/>
              <a:t> map/</a:t>
            </a:r>
            <a:r>
              <a:rPr lang="en-GB" dirty="0" err="1"/>
              <a:t>pagina</a:t>
            </a:r>
            <a:r>
              <a:rPr lang="en-GB" dirty="0"/>
              <a:t> of op het account van de student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later </a:t>
            </a:r>
            <a:r>
              <a:rPr lang="en-GB" dirty="0" err="1"/>
              <a:t>gedownload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1107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Activiteit 5.2 </a:t>
            </a:r>
            <a:r>
              <a:rPr lang="it-IT" dirty="0" smtClean="0"/>
              <a:t>(Online</a:t>
            </a:r>
            <a:r>
              <a:rPr lang="it-IT" dirty="0" smtClean="0"/>
              <a:t>)</a:t>
            </a:r>
            <a:br>
              <a:rPr lang="it-IT" dirty="0" smtClean="0"/>
            </a:br>
            <a:r>
              <a:rPr lang="it-IT" dirty="0" smtClean="0"/>
              <a:t>Begin het ondernemen(2)!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Beschrijving:</a:t>
            </a:r>
            <a:r>
              <a:rPr lang="it-IT" dirty="0" smtClean="0"/>
              <a:t> Bedenk hoe je de bestaande producten/diensten kan verbeteren. Zou je de kwaliteit van sommige bestaande producten/diensten willen verbeteren? Hoe zou je het veranderen en verbeteren?</a:t>
            </a:r>
            <a:r>
              <a:rPr lang="en-GB" dirty="0" smtClean="0"/>
              <a:t> </a:t>
            </a:r>
          </a:p>
          <a:p>
            <a:r>
              <a:rPr lang="en-GB" b="1" dirty="0" err="1" smtClean="0"/>
              <a:t>Instructies</a:t>
            </a:r>
            <a:r>
              <a:rPr lang="en-GB" b="1" dirty="0" smtClean="0"/>
              <a:t> </a:t>
            </a:r>
            <a:r>
              <a:rPr lang="en-GB" b="1" dirty="0" err="1" smtClean="0"/>
              <a:t>voor</a:t>
            </a:r>
            <a:r>
              <a:rPr lang="en-GB" b="1" dirty="0" smtClean="0"/>
              <a:t> </a:t>
            </a:r>
            <a:r>
              <a:rPr lang="en-GB" b="1" dirty="0"/>
              <a:t>d</a:t>
            </a:r>
            <a:r>
              <a:rPr lang="en-GB" b="1" dirty="0" smtClean="0"/>
              <a:t>e </a:t>
            </a:r>
            <a:r>
              <a:rPr lang="en-GB" b="1" dirty="0" err="1" smtClean="0"/>
              <a:t>studenten</a:t>
            </a:r>
            <a:r>
              <a:rPr lang="en-GB" b="1" dirty="0" smtClean="0"/>
              <a:t>:</a:t>
            </a:r>
            <a:r>
              <a:rPr lang="en-GB" dirty="0" smtClean="0"/>
              <a:t> Wees </a:t>
            </a:r>
            <a:r>
              <a:rPr lang="en-GB" dirty="0" err="1" smtClean="0"/>
              <a:t>creatief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beantwoord</a:t>
            </a:r>
            <a:r>
              <a:rPr lang="en-GB" dirty="0" smtClean="0"/>
              <a:t> de </a:t>
            </a:r>
            <a:r>
              <a:rPr lang="en-GB" dirty="0" err="1" smtClean="0"/>
              <a:t>volgende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Titel</a:t>
            </a:r>
            <a:r>
              <a:rPr lang="en-GB" dirty="0" smtClean="0"/>
              <a:t> van het product / de </a:t>
            </a:r>
            <a:r>
              <a:rPr lang="en-GB" dirty="0" err="1" smtClean="0"/>
              <a:t>dienst</a:t>
            </a:r>
            <a:r>
              <a:rPr lang="en-GB" dirty="0" smtClean="0"/>
              <a:t>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tekst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pPr lvl="1"/>
            <a:r>
              <a:rPr lang="en-GB" dirty="0" err="1" smtClean="0"/>
              <a:t>Waarom</a:t>
            </a:r>
            <a:r>
              <a:rPr lang="en-GB" dirty="0" smtClean="0"/>
              <a:t> is het </a:t>
            </a:r>
            <a:r>
              <a:rPr lang="en-GB" dirty="0" err="1" smtClean="0"/>
              <a:t>nodig</a:t>
            </a:r>
            <a:r>
              <a:rPr lang="en-GB" dirty="0" smtClean="0"/>
              <a:t> om het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verbeteren</a:t>
            </a:r>
            <a:r>
              <a:rPr lang="en-GB" dirty="0" smtClean="0"/>
              <a:t>?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antwoord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pPr lvl="1"/>
            <a:r>
              <a:rPr lang="en-GB" dirty="0" smtClean="0"/>
              <a:t>Hoe </a:t>
            </a:r>
            <a:r>
              <a:rPr lang="en-GB" dirty="0" err="1" smtClean="0"/>
              <a:t>zou</a:t>
            </a:r>
            <a:r>
              <a:rPr lang="en-GB" dirty="0" smtClean="0"/>
              <a:t> je het </a:t>
            </a:r>
            <a:r>
              <a:rPr lang="en-GB" dirty="0" err="1" smtClean="0"/>
              <a:t>verbeteren</a:t>
            </a:r>
            <a:r>
              <a:rPr lang="en-GB" dirty="0" smtClean="0"/>
              <a:t>?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antwoord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r>
              <a:rPr lang="en-GB" b="1" dirty="0" err="1" smtClean="0"/>
              <a:t>Interactie</a:t>
            </a:r>
            <a:r>
              <a:rPr lang="en-GB" b="1" dirty="0" smtClean="0"/>
              <a:t> met het platform:</a:t>
            </a:r>
            <a:r>
              <a:rPr lang="en-GB" dirty="0" smtClean="0"/>
              <a:t> </a:t>
            </a:r>
            <a:r>
              <a:rPr lang="en-GB" dirty="0" err="1"/>
              <a:t>studenten</a:t>
            </a:r>
            <a:r>
              <a:rPr lang="en-GB" dirty="0"/>
              <a:t> </a:t>
            </a:r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/>
              <a:t>hun</a:t>
            </a:r>
            <a:r>
              <a:rPr lang="en-GB" dirty="0"/>
              <a:t> </a:t>
            </a:r>
            <a:r>
              <a:rPr lang="en-GB" dirty="0" err="1"/>
              <a:t>antwoorden</a:t>
            </a:r>
            <a:r>
              <a:rPr lang="en-GB" dirty="0"/>
              <a:t> online </a:t>
            </a:r>
            <a:r>
              <a:rPr lang="en-GB" dirty="0" err="1"/>
              <a:t>invoeren</a:t>
            </a:r>
            <a:r>
              <a:rPr lang="en-GB" dirty="0"/>
              <a:t>. Het </a:t>
            </a:r>
            <a:r>
              <a:rPr lang="en-GB" dirty="0" err="1"/>
              <a:t>antwoord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geplaatst</a:t>
            </a:r>
            <a:r>
              <a:rPr lang="en-GB" dirty="0"/>
              <a:t> in de </a:t>
            </a:r>
            <a:r>
              <a:rPr lang="en-GB" dirty="0" err="1"/>
              <a:t>persoonlijke</a:t>
            </a:r>
            <a:r>
              <a:rPr lang="en-GB" dirty="0"/>
              <a:t> map/</a:t>
            </a:r>
            <a:r>
              <a:rPr lang="en-GB" dirty="0" err="1"/>
              <a:t>pagina</a:t>
            </a:r>
            <a:r>
              <a:rPr lang="en-GB" dirty="0"/>
              <a:t> of op het account van de student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later </a:t>
            </a:r>
            <a:r>
              <a:rPr lang="en-GB" dirty="0" err="1"/>
              <a:t>gedownload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48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Afsluitende activiteit van de module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>
                <a:solidFill>
                  <a:schemeClr val="accent2"/>
                </a:solidFill>
              </a:rPr>
              <a:t>Groep workshop die gehouden wordt op school</a:t>
            </a:r>
            <a:endParaRPr lang="it-IT" i="1" dirty="0">
              <a:solidFill>
                <a:schemeClr val="accent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err="1" smtClean="0"/>
              <a:t>Richtlijn</a:t>
            </a:r>
            <a:r>
              <a:rPr lang="en-US" b="1" i="1" dirty="0" smtClean="0"/>
              <a:t> </a:t>
            </a:r>
            <a:r>
              <a:rPr lang="en-US" b="1" i="1" dirty="0" err="1" smtClean="0"/>
              <a:t>voor</a:t>
            </a:r>
            <a:r>
              <a:rPr lang="en-US" b="1" i="1" dirty="0" smtClean="0"/>
              <a:t> </a:t>
            </a:r>
            <a:r>
              <a:rPr lang="en-US" b="1" i="1" dirty="0" err="1" smtClean="0"/>
              <a:t>docenten</a:t>
            </a:r>
            <a:endParaRPr lang="en-US" b="1" i="1" dirty="0" smtClean="0"/>
          </a:p>
          <a:p>
            <a:pPr marL="0" indent="0">
              <a:buNone/>
            </a:pP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organiseren</a:t>
            </a:r>
            <a:r>
              <a:rPr lang="en-US" dirty="0" smtClean="0"/>
              <a:t> van de </a:t>
            </a:r>
            <a:r>
              <a:rPr lang="en-US" dirty="0" err="1" smtClean="0"/>
              <a:t>afsluitende</a:t>
            </a:r>
            <a:r>
              <a:rPr lang="en-US" dirty="0" smtClean="0"/>
              <a:t> </a:t>
            </a:r>
            <a:r>
              <a:rPr lang="en-US" dirty="0" err="1" smtClean="0"/>
              <a:t>activiteit</a:t>
            </a:r>
            <a:r>
              <a:rPr lang="en-US" dirty="0" smtClean="0"/>
              <a:t> van Module 1, </a:t>
            </a:r>
            <a:r>
              <a:rPr lang="en-US" dirty="0" err="1" smtClean="0"/>
              <a:t>zorg</a:t>
            </a:r>
            <a:r>
              <a:rPr lang="en-US" dirty="0" smtClean="0"/>
              <a:t>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studenten</a:t>
            </a:r>
            <a:r>
              <a:rPr lang="en-US" dirty="0" smtClean="0"/>
              <a:t> de online </a:t>
            </a:r>
            <a:r>
              <a:rPr lang="en-US" dirty="0" err="1" smtClean="0"/>
              <a:t>activiteiten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gerelateerde</a:t>
            </a:r>
            <a:r>
              <a:rPr lang="en-US" dirty="0" smtClean="0"/>
              <a:t> </a:t>
            </a:r>
            <a:r>
              <a:rPr lang="en-US" dirty="0" err="1" smtClean="0"/>
              <a:t>oefeningen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</a:t>
            </a:r>
            <a:r>
              <a:rPr lang="en-US" dirty="0" err="1" smtClean="0"/>
              <a:t>afgemaakt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Vraag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om de </a:t>
            </a:r>
            <a:r>
              <a:rPr lang="en-US" dirty="0" err="1" smtClean="0"/>
              <a:t>aangeboden</a:t>
            </a:r>
            <a:r>
              <a:rPr lang="en-US" dirty="0" smtClean="0"/>
              <a:t> </a:t>
            </a:r>
            <a:r>
              <a:rPr lang="en-US" dirty="0" err="1" smtClean="0"/>
              <a:t>antwoorden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downloaden</a:t>
            </a:r>
            <a:r>
              <a:rPr lang="en-US" dirty="0" smtClean="0"/>
              <a:t> </a:t>
            </a:r>
            <a:r>
              <a:rPr lang="en-US" dirty="0" err="1" smtClean="0"/>
              <a:t>tijdens</a:t>
            </a:r>
            <a:r>
              <a:rPr lang="en-US" dirty="0" smtClean="0"/>
              <a:t> de online module.</a:t>
            </a:r>
          </a:p>
          <a:p>
            <a:pPr marL="0" indent="0">
              <a:buNone/>
            </a:pPr>
            <a:r>
              <a:rPr lang="en-US" dirty="0" err="1" smtClean="0"/>
              <a:t>Creeër</a:t>
            </a:r>
            <a:r>
              <a:rPr lang="en-US" dirty="0" smtClean="0"/>
              <a:t> </a:t>
            </a:r>
            <a:r>
              <a:rPr lang="en-US" dirty="0" err="1" smtClean="0"/>
              <a:t>daarna</a:t>
            </a:r>
            <a:r>
              <a:rPr lang="en-US" dirty="0" smtClean="0"/>
              <a:t> 5 groepen van 4 </a:t>
            </a:r>
            <a:r>
              <a:rPr lang="en-US" dirty="0" err="1" smtClean="0"/>
              <a:t>studenten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faciliteer</a:t>
            </a:r>
            <a:r>
              <a:rPr lang="en-US" dirty="0" smtClean="0"/>
              <a:t> de </a:t>
            </a:r>
            <a:r>
              <a:rPr lang="en-US" dirty="0" err="1" smtClean="0"/>
              <a:t>vergelijking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de </a:t>
            </a:r>
            <a:r>
              <a:rPr lang="en-US" dirty="0" err="1" smtClean="0"/>
              <a:t>componenten</a:t>
            </a:r>
            <a:r>
              <a:rPr lang="en-US" dirty="0" smtClean="0"/>
              <a:t> van de </a:t>
            </a:r>
            <a:r>
              <a:rPr lang="en-US" dirty="0" err="1" smtClean="0"/>
              <a:t>groep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Het </a:t>
            </a:r>
            <a:r>
              <a:rPr lang="en-US" b="1" dirty="0" err="1" smtClean="0">
                <a:solidFill>
                  <a:schemeClr val="accent2"/>
                </a:solidFill>
              </a:rPr>
              <a:t>ultieme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doel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is </a:t>
            </a:r>
            <a:r>
              <a:rPr lang="en-US" b="1" dirty="0" err="1" smtClean="0">
                <a:solidFill>
                  <a:schemeClr val="accent2"/>
                </a:solidFill>
              </a:rPr>
              <a:t>dat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iedere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nationale</a:t>
            </a:r>
            <a:r>
              <a:rPr lang="en-US" b="1" dirty="0" smtClean="0">
                <a:solidFill>
                  <a:schemeClr val="accent2"/>
                </a:solidFill>
              </a:rPr>
              <a:t> sub-</a:t>
            </a:r>
            <a:r>
              <a:rPr lang="en-US" b="1" dirty="0" err="1" smtClean="0">
                <a:solidFill>
                  <a:schemeClr val="accent2"/>
                </a:solidFill>
              </a:rPr>
              <a:t>groep</a:t>
            </a:r>
            <a:r>
              <a:rPr lang="en-US" b="1" dirty="0" smtClean="0">
                <a:solidFill>
                  <a:schemeClr val="accent2"/>
                </a:solidFill>
              </a:rPr>
              <a:t> een bedrijfsconcept </a:t>
            </a:r>
            <a:r>
              <a:rPr lang="en-US" b="1" dirty="0" err="1" smtClean="0">
                <a:solidFill>
                  <a:schemeClr val="accent2"/>
                </a:solidFill>
              </a:rPr>
              <a:t>vaststelt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dat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gepresenteerd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wordt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tijdens</a:t>
            </a:r>
            <a:r>
              <a:rPr lang="en-US" b="1" dirty="0" smtClean="0">
                <a:solidFill>
                  <a:schemeClr val="accent2"/>
                </a:solidFill>
              </a:rPr>
              <a:t> de </a:t>
            </a:r>
            <a:r>
              <a:rPr lang="en-US" b="1" dirty="0" err="1" smtClean="0">
                <a:solidFill>
                  <a:schemeClr val="accent2"/>
                </a:solidFill>
              </a:rPr>
              <a:t>bijeenkomst</a:t>
            </a:r>
            <a:r>
              <a:rPr lang="en-US" b="1" dirty="0" smtClean="0">
                <a:solidFill>
                  <a:schemeClr val="accent2"/>
                </a:solidFill>
              </a:rPr>
              <a:t> in </a:t>
            </a:r>
            <a:r>
              <a:rPr lang="en-US" b="1" dirty="0" err="1" smtClean="0">
                <a:solidFill>
                  <a:schemeClr val="accent2"/>
                </a:solidFill>
              </a:rPr>
              <a:t>oktober</a:t>
            </a:r>
            <a:r>
              <a:rPr lang="en-US" b="1" dirty="0" smtClean="0">
                <a:solidFill>
                  <a:schemeClr val="accent2"/>
                </a:solidFill>
              </a:rPr>
              <a:t>. </a:t>
            </a:r>
            <a:r>
              <a:rPr lang="en-US" dirty="0"/>
              <a:t>D</a:t>
            </a:r>
            <a:r>
              <a:rPr lang="en-US" dirty="0" smtClean="0"/>
              <a:t>e </a:t>
            </a:r>
            <a:r>
              <a:rPr lang="en-US" dirty="0" err="1" smtClean="0"/>
              <a:t>activiteit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georganiseerd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aanleiding</a:t>
            </a:r>
            <a:r>
              <a:rPr lang="en-US" dirty="0" smtClean="0"/>
              <a:t> van de </a:t>
            </a:r>
            <a:r>
              <a:rPr lang="en-US" dirty="0" err="1" smtClean="0"/>
              <a:t>transnationale</a:t>
            </a:r>
            <a:r>
              <a:rPr lang="en-US" dirty="0" smtClean="0"/>
              <a:t> </a:t>
            </a:r>
            <a:r>
              <a:rPr lang="en-US" dirty="0" err="1" smtClean="0"/>
              <a:t>mobiliteit</a:t>
            </a:r>
            <a:r>
              <a:rPr lang="en-US" dirty="0" smtClean="0"/>
              <a:t>, maar </a:t>
            </a:r>
            <a:r>
              <a:rPr lang="en-US" dirty="0" err="1" smtClean="0"/>
              <a:t>moet</a:t>
            </a:r>
            <a:r>
              <a:rPr lang="en-US" dirty="0" smtClean="0"/>
              <a:t> op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om </a:t>
            </a:r>
            <a:r>
              <a:rPr lang="en-US" dirty="0" smtClean="0"/>
              <a:t>de </a:t>
            </a:r>
            <a:r>
              <a:rPr lang="en-US" dirty="0" err="1" smtClean="0"/>
              <a:t>deelnemende</a:t>
            </a:r>
            <a:r>
              <a:rPr lang="en-US" dirty="0" smtClean="0"/>
              <a:t> </a:t>
            </a:r>
            <a:r>
              <a:rPr lang="en-US" dirty="0" err="1" smtClean="0"/>
              <a:t>studenten</a:t>
            </a:r>
            <a:r>
              <a:rPr lang="en-US" dirty="0" smtClean="0"/>
              <a:t> vast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stellen</a:t>
            </a:r>
            <a:r>
              <a:rPr lang="en-US" dirty="0" smtClean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9088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Wanneer</a:t>
            </a:r>
            <a:r>
              <a:rPr lang="en-US" dirty="0" smtClean="0"/>
              <a:t> de </a:t>
            </a:r>
            <a:r>
              <a:rPr lang="en-US" dirty="0" err="1" smtClean="0"/>
              <a:t>subgroepen</a:t>
            </a:r>
            <a:r>
              <a:rPr lang="en-US" dirty="0" smtClean="0"/>
              <a:t> </a:t>
            </a:r>
            <a:r>
              <a:rPr lang="en-US" dirty="0" err="1" smtClean="0"/>
              <a:t>gemaakt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, </a:t>
            </a:r>
            <a:r>
              <a:rPr lang="en-US" dirty="0" err="1" smtClean="0"/>
              <a:t>vraag</a:t>
            </a:r>
            <a:r>
              <a:rPr lang="en-US" dirty="0" smtClean="0"/>
              <a:t> de </a:t>
            </a:r>
            <a:r>
              <a:rPr lang="en-US" dirty="0" err="1" smtClean="0"/>
              <a:t>studenten</a:t>
            </a:r>
            <a:r>
              <a:rPr lang="en-US" dirty="0" smtClean="0"/>
              <a:t> om de </a:t>
            </a:r>
            <a:r>
              <a:rPr lang="en-US" dirty="0" err="1" smtClean="0"/>
              <a:t>resultaten</a:t>
            </a:r>
            <a:r>
              <a:rPr lang="en-US" dirty="0" smtClean="0"/>
              <a:t> van de </a:t>
            </a:r>
            <a:r>
              <a:rPr lang="en-US" dirty="0" err="1" smtClean="0"/>
              <a:t>opdrachten</a:t>
            </a:r>
            <a:r>
              <a:rPr lang="en-US" dirty="0" smtClean="0"/>
              <a:t> die </a:t>
            </a:r>
            <a:r>
              <a:rPr lang="en-US" dirty="0" err="1" smtClean="0"/>
              <a:t>gemaakt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in module 1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vergelijken</a:t>
            </a:r>
            <a:r>
              <a:rPr lang="en-US" dirty="0" smtClean="0"/>
              <a:t>. (</a:t>
            </a:r>
            <a:r>
              <a:rPr lang="en-US" dirty="0" err="1" smtClean="0"/>
              <a:t>iedere</a:t>
            </a:r>
            <a:r>
              <a:rPr lang="en-US" dirty="0" smtClean="0"/>
              <a:t> student </a:t>
            </a:r>
            <a:r>
              <a:rPr lang="en-US" dirty="0" err="1" smtClean="0"/>
              <a:t>presenteert</a:t>
            </a:r>
            <a:r>
              <a:rPr lang="en-US" dirty="0" smtClean="0"/>
              <a:t> de </a:t>
            </a:r>
            <a:r>
              <a:rPr lang="en-US" dirty="0" err="1" smtClean="0"/>
              <a:t>resultaten</a:t>
            </a:r>
            <a:r>
              <a:rPr lang="en-US" dirty="0" smtClean="0"/>
              <a:t> van de rest van de </a:t>
            </a:r>
            <a:r>
              <a:rPr lang="en-US" dirty="0" err="1" smtClean="0"/>
              <a:t>groep</a:t>
            </a:r>
            <a:r>
              <a:rPr lang="en-US" dirty="0" smtClean="0"/>
              <a:t>) – 1 </a:t>
            </a:r>
            <a:r>
              <a:rPr lang="en-US" dirty="0" err="1" smtClean="0"/>
              <a:t>uur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it-IT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groep</a:t>
            </a:r>
            <a:r>
              <a:rPr lang="en-US" dirty="0" smtClean="0"/>
              <a:t> </a:t>
            </a:r>
            <a:r>
              <a:rPr lang="en-US" dirty="0" err="1" smtClean="0"/>
              <a:t>maakt</a:t>
            </a:r>
            <a:r>
              <a:rPr lang="en-US" dirty="0" smtClean="0"/>
              <a:t> een poster met de </a:t>
            </a:r>
            <a:r>
              <a:rPr lang="en-US" dirty="0" err="1" smtClean="0"/>
              <a:t>meest</a:t>
            </a:r>
            <a:r>
              <a:rPr lang="en-US" dirty="0" smtClean="0"/>
              <a:t> </a:t>
            </a:r>
            <a:r>
              <a:rPr lang="en-US" dirty="0" err="1" smtClean="0"/>
              <a:t>relevante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die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vorige</a:t>
            </a:r>
            <a:r>
              <a:rPr lang="en-US" dirty="0" smtClean="0"/>
              <a:t> </a:t>
            </a:r>
            <a:r>
              <a:rPr lang="en-US" dirty="0" err="1" smtClean="0"/>
              <a:t>activiteit</a:t>
            </a:r>
            <a:r>
              <a:rPr lang="en-US" dirty="0" smtClean="0"/>
              <a:t> is </a:t>
            </a:r>
            <a:r>
              <a:rPr lang="en-US" dirty="0" err="1" smtClean="0"/>
              <a:t>gekomen</a:t>
            </a:r>
            <a:r>
              <a:rPr lang="en-US" dirty="0" smtClean="0"/>
              <a:t>, </a:t>
            </a:r>
            <a:r>
              <a:rPr lang="en-US" dirty="0" err="1" smtClean="0"/>
              <a:t>waarbij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drie</a:t>
            </a:r>
            <a:r>
              <a:rPr lang="en-US" dirty="0" smtClean="0"/>
              <a:t> </a:t>
            </a:r>
            <a:r>
              <a:rPr lang="en-US" dirty="0" err="1" smtClean="0"/>
              <a:t>bedrijfsconcepten</a:t>
            </a:r>
            <a:r>
              <a:rPr lang="en-US" dirty="0" smtClean="0"/>
              <a:t> </a:t>
            </a:r>
            <a:r>
              <a:rPr lang="en-US" dirty="0" err="1" smtClean="0"/>
              <a:t>selecteren</a:t>
            </a:r>
            <a:r>
              <a:rPr lang="en-US" dirty="0" smtClean="0"/>
              <a:t>. – 1 </a:t>
            </a:r>
            <a:r>
              <a:rPr lang="en-US" dirty="0" err="1" smtClean="0"/>
              <a:t>uur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it-IT" sz="2000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Iedere</a:t>
            </a:r>
            <a:r>
              <a:rPr lang="en-US" dirty="0" smtClean="0"/>
              <a:t> </a:t>
            </a:r>
            <a:r>
              <a:rPr lang="en-US" dirty="0" err="1" smtClean="0"/>
              <a:t>groep</a:t>
            </a:r>
            <a:r>
              <a:rPr lang="en-US" dirty="0" smtClean="0"/>
              <a:t> </a:t>
            </a:r>
            <a:r>
              <a:rPr lang="en-US" dirty="0" err="1" smtClean="0"/>
              <a:t>presenteert</a:t>
            </a:r>
            <a:r>
              <a:rPr lang="en-US" dirty="0" smtClean="0"/>
              <a:t> de poster </a:t>
            </a:r>
            <a:r>
              <a:rPr lang="en-US" dirty="0" err="1" smtClean="0"/>
              <a:t>en</a:t>
            </a:r>
            <a:r>
              <a:rPr lang="en-US" dirty="0"/>
              <a:t> </a:t>
            </a:r>
            <a:r>
              <a:rPr lang="en-US" dirty="0" smtClean="0"/>
              <a:t>het bedrijfsconcept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studenten</a:t>
            </a:r>
            <a:r>
              <a:rPr lang="en-US" dirty="0" smtClean="0"/>
              <a:t>, die </a:t>
            </a:r>
            <a:r>
              <a:rPr lang="en-US" dirty="0" err="1" smtClean="0"/>
              <a:t>mogen</a:t>
            </a:r>
            <a:r>
              <a:rPr lang="en-US" dirty="0" smtClean="0"/>
              <a:t> </a:t>
            </a:r>
            <a:r>
              <a:rPr lang="en-US" dirty="0" err="1" smtClean="0"/>
              <a:t>stemmen</a:t>
            </a:r>
            <a:r>
              <a:rPr lang="en-US" dirty="0" smtClean="0"/>
              <a:t> op het </a:t>
            </a:r>
            <a:r>
              <a:rPr lang="en-US" dirty="0" err="1" smtClean="0"/>
              <a:t>beste</a:t>
            </a:r>
            <a:r>
              <a:rPr lang="en-US" dirty="0" smtClean="0"/>
              <a:t> bedrijfsconcept. – 1 </a:t>
            </a:r>
            <a:r>
              <a:rPr lang="en-US" dirty="0" err="1" smtClean="0"/>
              <a:t>uur</a:t>
            </a:r>
            <a:endParaRPr lang="it-IT" sz="2000" dirty="0" smtClean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Afsluitende activiteit van de module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en-GB" sz="3600" i="1" dirty="0" err="1" smtClean="0">
                <a:solidFill>
                  <a:schemeClr val="accent2"/>
                </a:solidFill>
              </a:rPr>
              <a:t>Stappen</a:t>
            </a:r>
            <a:r>
              <a:rPr lang="en-GB" sz="3600" i="1" dirty="0" smtClean="0">
                <a:solidFill>
                  <a:schemeClr val="accent2"/>
                </a:solidFill>
              </a:rPr>
              <a:t> </a:t>
            </a:r>
            <a:r>
              <a:rPr lang="en-GB" sz="3600" i="1" dirty="0" err="1" smtClean="0">
                <a:solidFill>
                  <a:schemeClr val="accent2"/>
                </a:solidFill>
              </a:rPr>
              <a:t>voor</a:t>
            </a:r>
            <a:r>
              <a:rPr lang="en-GB" sz="3600" i="1" dirty="0" smtClean="0">
                <a:solidFill>
                  <a:schemeClr val="accent2"/>
                </a:solidFill>
              </a:rPr>
              <a:t> de </a:t>
            </a:r>
            <a:r>
              <a:rPr lang="en-GB" sz="3600" i="1" dirty="0" err="1" smtClean="0">
                <a:solidFill>
                  <a:schemeClr val="accent2"/>
                </a:solidFill>
              </a:rPr>
              <a:t>uitvoering</a:t>
            </a:r>
            <a:r>
              <a:rPr lang="en-GB" sz="3600" i="1" dirty="0" smtClean="0">
                <a:solidFill>
                  <a:schemeClr val="accent2"/>
                </a:solidFill>
              </a:rPr>
              <a:t> van de </a:t>
            </a:r>
            <a:r>
              <a:rPr lang="en-GB" sz="3600" i="1" dirty="0" err="1" smtClean="0">
                <a:solidFill>
                  <a:schemeClr val="accent2"/>
                </a:solidFill>
              </a:rPr>
              <a:t>productie</a:t>
            </a:r>
            <a:r>
              <a:rPr lang="en-GB" sz="3600" i="1" dirty="0" smtClean="0">
                <a:solidFill>
                  <a:schemeClr val="accent2"/>
                </a:solidFill>
              </a:rPr>
              <a:t> (4 </a:t>
            </a:r>
            <a:r>
              <a:rPr lang="en-GB" sz="3600" i="1" dirty="0" err="1" smtClean="0">
                <a:solidFill>
                  <a:schemeClr val="accent2"/>
                </a:solidFill>
              </a:rPr>
              <a:t>uur</a:t>
            </a:r>
            <a:r>
              <a:rPr lang="en-GB" sz="3600" i="1" dirty="0" smtClean="0">
                <a:solidFill>
                  <a:schemeClr val="accent2"/>
                </a:solidFill>
              </a:rPr>
              <a:t> </a:t>
            </a:r>
            <a:r>
              <a:rPr lang="en-GB" sz="3600" i="1" dirty="0" err="1" smtClean="0">
                <a:solidFill>
                  <a:schemeClr val="accent2"/>
                </a:solidFill>
              </a:rPr>
              <a:t>nodig</a:t>
            </a:r>
            <a:r>
              <a:rPr lang="en-GB" sz="3600" i="1" dirty="0" smtClean="0">
                <a:solidFill>
                  <a:schemeClr val="accent2"/>
                </a:solidFill>
              </a:rPr>
              <a:t>)</a:t>
            </a:r>
            <a:endParaRPr lang="it-IT" sz="36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735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nl-NL" dirty="0" smtClean="0"/>
              <a:t>Gebaseerd</a:t>
            </a:r>
            <a:r>
              <a:rPr lang="en-US" dirty="0" smtClean="0"/>
              <a:t> op het </a:t>
            </a:r>
            <a:r>
              <a:rPr lang="nl-NL" dirty="0" smtClean="0"/>
              <a:t>geselecteerde</a:t>
            </a:r>
            <a:r>
              <a:rPr lang="en-US" dirty="0" smtClean="0"/>
              <a:t> bedrijfsconcept maken de sub-groepen een online module die de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smtClean="0"/>
              <a:t>zal </a:t>
            </a:r>
            <a:r>
              <a:rPr lang="en-US" dirty="0" err="1" smtClean="0"/>
              <a:t>bevatten</a:t>
            </a:r>
            <a:r>
              <a:rPr lang="en-US" dirty="0" smtClean="0"/>
              <a:t>:</a:t>
            </a:r>
            <a:endParaRPr lang="it-IT" sz="2000" dirty="0" smtClean="0"/>
          </a:p>
          <a:p>
            <a:pPr lvl="1"/>
            <a:r>
              <a:rPr lang="en-US" dirty="0" err="1" smtClean="0"/>
              <a:t>Titel</a:t>
            </a:r>
            <a:r>
              <a:rPr lang="en-US" dirty="0" smtClean="0"/>
              <a:t> van het concept</a:t>
            </a:r>
            <a:endParaRPr lang="it-IT" sz="1800" dirty="0" smtClean="0"/>
          </a:p>
          <a:p>
            <a:pPr lvl="1"/>
            <a:r>
              <a:rPr lang="en-US" dirty="0" err="1" smtClean="0"/>
              <a:t>Korte</a:t>
            </a:r>
            <a:r>
              <a:rPr lang="en-US" dirty="0" smtClean="0"/>
              <a:t> </a:t>
            </a:r>
            <a:r>
              <a:rPr lang="en-US" dirty="0" err="1" smtClean="0"/>
              <a:t>beschrijving</a:t>
            </a:r>
            <a:r>
              <a:rPr lang="en-US" dirty="0" smtClean="0"/>
              <a:t> (wat, hoe, </a:t>
            </a:r>
            <a:r>
              <a:rPr lang="en-US" dirty="0" err="1" smtClean="0"/>
              <a:t>waarom</a:t>
            </a:r>
            <a:r>
              <a:rPr lang="en-US" dirty="0" smtClean="0"/>
              <a:t>,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)</a:t>
            </a:r>
            <a:endParaRPr lang="it-IT" sz="1800" dirty="0" smtClean="0"/>
          </a:p>
          <a:p>
            <a:pPr lvl="1"/>
            <a:r>
              <a:rPr lang="en-US" dirty="0" smtClean="0"/>
              <a:t>Team </a:t>
            </a:r>
            <a:r>
              <a:rPr lang="en-US" dirty="0" err="1" smtClean="0"/>
              <a:t>compositie</a:t>
            </a:r>
            <a:endParaRPr lang="it-IT" sz="18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accent2"/>
                </a:solidFill>
              </a:rPr>
              <a:t>Team </a:t>
            </a:r>
            <a:r>
              <a:rPr lang="en-US" b="1" dirty="0" err="1" smtClean="0">
                <a:solidFill>
                  <a:schemeClr val="accent2"/>
                </a:solidFill>
              </a:rPr>
              <a:t>leider</a:t>
            </a:r>
            <a:r>
              <a:rPr lang="en-US" b="1" dirty="0" smtClean="0">
                <a:solidFill>
                  <a:schemeClr val="accent2"/>
                </a:solidFill>
              </a:rPr>
              <a:t>: de student die </a:t>
            </a:r>
            <a:r>
              <a:rPr lang="en-US" b="1" dirty="0" err="1" smtClean="0">
                <a:solidFill>
                  <a:schemeClr val="accent2"/>
                </a:solidFill>
              </a:rPr>
              <a:t>deelnam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aan</a:t>
            </a:r>
            <a:r>
              <a:rPr lang="en-US" b="1" dirty="0" smtClean="0">
                <a:solidFill>
                  <a:schemeClr val="accent2"/>
                </a:solidFill>
              </a:rPr>
              <a:t> de </a:t>
            </a:r>
            <a:r>
              <a:rPr lang="en-US" b="1" dirty="0" err="1" smtClean="0">
                <a:solidFill>
                  <a:schemeClr val="accent2"/>
                </a:solidFill>
              </a:rPr>
              <a:t>bijeenkomst</a:t>
            </a:r>
            <a:r>
              <a:rPr lang="en-US" b="1" dirty="0" smtClean="0">
                <a:solidFill>
                  <a:schemeClr val="accent2"/>
                </a:solidFill>
              </a:rPr>
              <a:t> in </a:t>
            </a:r>
            <a:r>
              <a:rPr lang="en-US" b="1" dirty="0" err="1" smtClean="0">
                <a:solidFill>
                  <a:schemeClr val="accent2"/>
                </a:solidFill>
              </a:rPr>
              <a:t>Italië</a:t>
            </a:r>
            <a:r>
              <a:rPr lang="en-US" b="1" dirty="0" smtClean="0">
                <a:solidFill>
                  <a:schemeClr val="accent2"/>
                </a:solidFill>
              </a:rPr>
              <a:t> (</a:t>
            </a:r>
            <a:r>
              <a:rPr lang="en-US" b="1" dirty="0" err="1" smtClean="0">
                <a:solidFill>
                  <a:schemeClr val="accent2"/>
                </a:solidFill>
              </a:rPr>
              <a:t>verantwoordelijk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voro</a:t>
            </a:r>
            <a:r>
              <a:rPr lang="en-US" b="1" dirty="0" smtClean="0">
                <a:solidFill>
                  <a:schemeClr val="accent2"/>
                </a:solidFill>
              </a:rPr>
              <a:t> de </a:t>
            </a:r>
            <a:r>
              <a:rPr lang="en-US" b="1" dirty="0" err="1" smtClean="0">
                <a:solidFill>
                  <a:schemeClr val="accent2"/>
                </a:solidFill>
              </a:rPr>
              <a:t>coördinatie</a:t>
            </a:r>
            <a:r>
              <a:rPr lang="en-US" b="1" dirty="0" smtClean="0">
                <a:solidFill>
                  <a:schemeClr val="accent2"/>
                </a:solidFill>
              </a:rPr>
              <a:t> van het </a:t>
            </a:r>
            <a:r>
              <a:rPr lang="en-US" b="1" dirty="0" err="1" smtClean="0">
                <a:solidFill>
                  <a:schemeClr val="accent2"/>
                </a:solidFill>
              </a:rPr>
              <a:t>nationale</a:t>
            </a:r>
            <a:r>
              <a:rPr lang="en-US" b="1" dirty="0" smtClean="0">
                <a:solidFill>
                  <a:schemeClr val="accent2"/>
                </a:solidFill>
              </a:rPr>
              <a:t> team </a:t>
            </a:r>
            <a:r>
              <a:rPr lang="en-US" b="1" dirty="0" err="1" smtClean="0">
                <a:solidFill>
                  <a:schemeClr val="accent2"/>
                </a:solidFill>
              </a:rPr>
              <a:t>en</a:t>
            </a:r>
            <a:r>
              <a:rPr lang="en-US" b="1" dirty="0" smtClean="0">
                <a:solidFill>
                  <a:schemeClr val="accent2"/>
                </a:solidFill>
              </a:rPr>
              <a:t> de </a:t>
            </a:r>
            <a:r>
              <a:rPr lang="en-US" b="1" dirty="0" err="1" smtClean="0">
                <a:solidFill>
                  <a:schemeClr val="accent2"/>
                </a:solidFill>
              </a:rPr>
              <a:t>communicatie</a:t>
            </a:r>
            <a:r>
              <a:rPr lang="en-US" b="1" dirty="0" smtClean="0">
                <a:solidFill>
                  <a:schemeClr val="accent2"/>
                </a:solidFill>
              </a:rPr>
              <a:t> met de international </a:t>
            </a:r>
            <a:r>
              <a:rPr lang="en-US" b="1" dirty="0" err="1" smtClean="0">
                <a:solidFill>
                  <a:schemeClr val="accent2"/>
                </a:solidFill>
              </a:rPr>
              <a:t>studenten</a:t>
            </a:r>
            <a:r>
              <a:rPr lang="en-US" b="1" dirty="0" smtClean="0">
                <a:solidFill>
                  <a:schemeClr val="accent2"/>
                </a:solidFill>
              </a:rPr>
              <a:t>)</a:t>
            </a:r>
            <a:endParaRPr lang="it-IT" sz="1600" b="1" dirty="0" smtClean="0">
              <a:solidFill>
                <a:schemeClr val="accent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Hoofd</a:t>
            </a:r>
            <a:r>
              <a:rPr lang="en-US" dirty="0" smtClean="0"/>
              <a:t> Marketing (</a:t>
            </a:r>
            <a:r>
              <a:rPr lang="en-US" dirty="0" err="1" smtClean="0"/>
              <a:t>verantwoordelijk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de </a:t>
            </a:r>
            <a:r>
              <a:rPr lang="en-US" dirty="0" err="1" smtClean="0"/>
              <a:t>analyse</a:t>
            </a:r>
            <a:r>
              <a:rPr lang="en-US" dirty="0" smtClean="0"/>
              <a:t> van de </a:t>
            </a:r>
            <a:r>
              <a:rPr lang="en-US" dirty="0" err="1" smtClean="0"/>
              <a:t>markt</a:t>
            </a:r>
            <a:r>
              <a:rPr lang="en-US" dirty="0" smtClean="0"/>
              <a:t> – </a:t>
            </a:r>
            <a:r>
              <a:rPr lang="en-US" b="1" dirty="0" smtClean="0"/>
              <a:t>in </a:t>
            </a:r>
            <a:r>
              <a:rPr lang="en-US" b="1" dirty="0" err="1" smtClean="0"/>
              <a:t>staat</a:t>
            </a:r>
            <a:r>
              <a:rPr lang="en-US" b="1" dirty="0" smtClean="0"/>
              <a:t> om </a:t>
            </a:r>
            <a:r>
              <a:rPr lang="en-US" b="1" dirty="0" err="1" smtClean="0"/>
              <a:t>een</a:t>
            </a:r>
            <a:r>
              <a:rPr lang="en-US" b="1" dirty="0" smtClean="0"/>
              <a:t> </a:t>
            </a:r>
            <a:r>
              <a:rPr lang="en-US" b="1" dirty="0" err="1" smtClean="0"/>
              <a:t>enquete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maken, de </a:t>
            </a:r>
            <a:r>
              <a:rPr lang="en-US" b="1" dirty="0" err="1" smtClean="0"/>
              <a:t>resultaten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analyseren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een rapport met </a:t>
            </a:r>
            <a:r>
              <a:rPr lang="en-US" b="1" dirty="0" err="1" smtClean="0"/>
              <a:t>grafieken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maken</a:t>
            </a:r>
            <a:r>
              <a:rPr lang="en-US" dirty="0" smtClean="0"/>
              <a:t>) </a:t>
            </a:r>
            <a:endParaRPr lang="it-IT" sz="16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Hoofd</a:t>
            </a:r>
            <a:r>
              <a:rPr lang="en-US" dirty="0" smtClean="0"/>
              <a:t> </a:t>
            </a:r>
            <a:r>
              <a:rPr lang="en-US" dirty="0" err="1" smtClean="0"/>
              <a:t>Communicatie</a:t>
            </a:r>
            <a:r>
              <a:rPr lang="en-US" dirty="0" smtClean="0"/>
              <a:t>: </a:t>
            </a:r>
            <a:r>
              <a:rPr lang="en-US" dirty="0" smtClean="0"/>
              <a:t>(</a:t>
            </a:r>
            <a:r>
              <a:rPr lang="en-US" b="1" dirty="0" smtClean="0"/>
              <a:t>met </a:t>
            </a:r>
            <a:r>
              <a:rPr lang="en-US" b="1" dirty="0" err="1" smtClean="0"/>
              <a:t>grafische</a:t>
            </a:r>
            <a:r>
              <a:rPr lang="en-US" b="1" dirty="0" smtClean="0"/>
              <a:t> </a:t>
            </a:r>
            <a:r>
              <a:rPr lang="en-US" b="1" dirty="0" err="1" smtClean="0"/>
              <a:t>vaardigheden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smtClean="0"/>
              <a:t>expertise </a:t>
            </a:r>
            <a:r>
              <a:rPr lang="en-US" b="1" dirty="0" smtClean="0"/>
              <a:t>in </a:t>
            </a:r>
            <a:r>
              <a:rPr lang="en-US" b="1" dirty="0" err="1" smtClean="0"/>
              <a:t>sociale</a:t>
            </a:r>
            <a:r>
              <a:rPr lang="en-US" b="1" dirty="0" smtClean="0"/>
              <a:t> </a:t>
            </a:r>
            <a:r>
              <a:rPr lang="en-US" b="1" dirty="0" err="1" smtClean="0"/>
              <a:t>netwerken</a:t>
            </a:r>
            <a:r>
              <a:rPr lang="en-US" dirty="0" smtClean="0"/>
              <a:t> – </a:t>
            </a:r>
            <a:r>
              <a:rPr lang="en-US" dirty="0" err="1" smtClean="0"/>
              <a:t>verantwoordelijk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voorbereiding</a:t>
            </a:r>
            <a:r>
              <a:rPr lang="en-US" dirty="0" smtClean="0"/>
              <a:t> van de PPT </a:t>
            </a:r>
            <a:r>
              <a:rPr lang="en-US" dirty="0" err="1" smtClean="0"/>
              <a:t>presentaties</a:t>
            </a:r>
            <a:r>
              <a:rPr lang="en-US" dirty="0" smtClean="0"/>
              <a:t>)</a:t>
            </a:r>
            <a:endParaRPr lang="it-IT" sz="16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Administratieve</a:t>
            </a:r>
            <a:r>
              <a:rPr lang="en-US" dirty="0" smtClean="0"/>
              <a:t> manager: (</a:t>
            </a:r>
            <a:r>
              <a:rPr lang="en-US" dirty="0" err="1" smtClean="0"/>
              <a:t>verantwoordelijk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administratieve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financiele</a:t>
            </a:r>
            <a:r>
              <a:rPr lang="en-US" dirty="0" smtClean="0"/>
              <a:t> </a:t>
            </a:r>
            <a:r>
              <a:rPr lang="en-US" dirty="0" err="1" smtClean="0"/>
              <a:t>aspecten</a:t>
            </a:r>
            <a:r>
              <a:rPr lang="en-US" dirty="0" smtClean="0"/>
              <a:t>, maar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afsluitende</a:t>
            </a:r>
            <a:r>
              <a:rPr lang="en-US" dirty="0" smtClean="0"/>
              <a:t> </a:t>
            </a:r>
            <a:r>
              <a:rPr lang="en-US" dirty="0" err="1" smtClean="0"/>
              <a:t>voorbereidingen</a:t>
            </a:r>
            <a:r>
              <a:rPr lang="en-US" dirty="0" smtClean="0"/>
              <a:t> </a:t>
            </a:r>
            <a:r>
              <a:rPr lang="en-US" dirty="0" smtClean="0"/>
              <a:t>van </a:t>
            </a:r>
            <a:r>
              <a:rPr lang="en-US" dirty="0" smtClean="0"/>
              <a:t>het bedrijfsconcept)</a:t>
            </a:r>
            <a:endParaRPr lang="it-IT" sz="1600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Productie</a:t>
            </a:r>
            <a:r>
              <a:rPr lang="en-US" dirty="0" smtClean="0"/>
              <a:t>/</a:t>
            </a:r>
            <a:r>
              <a:rPr lang="en-US" dirty="0" err="1" smtClean="0"/>
              <a:t>operatie</a:t>
            </a:r>
            <a:r>
              <a:rPr lang="en-US" dirty="0" smtClean="0"/>
              <a:t> manager (</a:t>
            </a:r>
            <a:r>
              <a:rPr lang="en-US" dirty="0" err="1" smtClean="0"/>
              <a:t>verantwoordelijk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gedetailleerde</a:t>
            </a:r>
            <a:r>
              <a:rPr lang="en-US" dirty="0" smtClean="0"/>
              <a:t> </a:t>
            </a:r>
            <a:r>
              <a:rPr lang="en-US" dirty="0" err="1" smtClean="0"/>
              <a:t>beschrijving</a:t>
            </a:r>
            <a:r>
              <a:rPr lang="en-US" dirty="0" smtClean="0"/>
              <a:t> van het product / de service, </a:t>
            </a:r>
            <a:r>
              <a:rPr lang="en-US" dirty="0" err="1" smtClean="0"/>
              <a:t>inclusief</a:t>
            </a:r>
            <a:r>
              <a:rPr lang="en-US" dirty="0" smtClean="0"/>
              <a:t> de </a:t>
            </a:r>
            <a:r>
              <a:rPr lang="en-US" dirty="0" err="1" smtClean="0"/>
              <a:t>lokatie</a:t>
            </a:r>
            <a:r>
              <a:rPr lang="en-US" dirty="0" smtClean="0"/>
              <a:t> </a:t>
            </a:r>
            <a:r>
              <a:rPr lang="en-US" dirty="0" err="1" smtClean="0"/>
              <a:t>voorkeur</a:t>
            </a:r>
            <a:r>
              <a:rPr lang="en-US" dirty="0" smtClean="0"/>
              <a:t>, </a:t>
            </a:r>
            <a:r>
              <a:rPr lang="en-US" dirty="0" err="1" smtClean="0"/>
              <a:t>identificatie</a:t>
            </a:r>
            <a:r>
              <a:rPr lang="en-US" dirty="0" smtClean="0"/>
              <a:t> van </a:t>
            </a:r>
            <a:r>
              <a:rPr lang="en-US" dirty="0" err="1" smtClean="0"/>
              <a:t>benodigde</a:t>
            </a:r>
            <a:r>
              <a:rPr lang="en-US" dirty="0" smtClean="0"/>
              <a:t> </a:t>
            </a:r>
            <a:r>
              <a:rPr lang="en-US" dirty="0" err="1" smtClean="0"/>
              <a:t>hulp</a:t>
            </a:r>
            <a:r>
              <a:rPr lang="en-US" dirty="0" smtClean="0"/>
              <a:t> </a:t>
            </a:r>
            <a:r>
              <a:rPr lang="en-US" dirty="0" err="1" smtClean="0"/>
              <a:t>bronnen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…)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Afsluitende activiteit van de module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en-GB" sz="3600" i="1" dirty="0" err="1" smtClean="0">
                <a:solidFill>
                  <a:schemeClr val="accent2"/>
                </a:solidFill>
              </a:rPr>
              <a:t>Stappen</a:t>
            </a:r>
            <a:r>
              <a:rPr lang="en-GB" sz="3600" i="1" dirty="0" smtClean="0">
                <a:solidFill>
                  <a:schemeClr val="accent2"/>
                </a:solidFill>
              </a:rPr>
              <a:t> </a:t>
            </a:r>
            <a:r>
              <a:rPr lang="en-GB" sz="3600" i="1" dirty="0" err="1" smtClean="0">
                <a:solidFill>
                  <a:schemeClr val="accent2"/>
                </a:solidFill>
              </a:rPr>
              <a:t>voor</a:t>
            </a:r>
            <a:r>
              <a:rPr lang="en-GB" sz="3600" i="1" dirty="0" smtClean="0">
                <a:solidFill>
                  <a:schemeClr val="accent2"/>
                </a:solidFill>
              </a:rPr>
              <a:t> de </a:t>
            </a:r>
            <a:r>
              <a:rPr lang="en-GB" sz="3600" i="1" dirty="0" err="1" smtClean="0">
                <a:solidFill>
                  <a:schemeClr val="accent2"/>
                </a:solidFill>
              </a:rPr>
              <a:t>uitvoering</a:t>
            </a:r>
            <a:r>
              <a:rPr lang="en-GB" sz="3600" i="1" dirty="0" smtClean="0">
                <a:solidFill>
                  <a:schemeClr val="accent2"/>
                </a:solidFill>
              </a:rPr>
              <a:t> van de </a:t>
            </a:r>
            <a:r>
              <a:rPr lang="en-GB" sz="3600" i="1" dirty="0" err="1" smtClean="0">
                <a:solidFill>
                  <a:schemeClr val="accent2"/>
                </a:solidFill>
              </a:rPr>
              <a:t>productie</a:t>
            </a:r>
            <a:r>
              <a:rPr lang="en-GB" sz="3600" i="1" dirty="0" smtClean="0">
                <a:solidFill>
                  <a:schemeClr val="accent2"/>
                </a:solidFill>
              </a:rPr>
              <a:t> (4 </a:t>
            </a:r>
            <a:r>
              <a:rPr lang="en-GB" sz="3600" i="1" dirty="0" err="1" smtClean="0">
                <a:solidFill>
                  <a:schemeClr val="accent2"/>
                </a:solidFill>
              </a:rPr>
              <a:t>uur</a:t>
            </a:r>
            <a:r>
              <a:rPr lang="en-GB" sz="3600" i="1" dirty="0" smtClean="0">
                <a:solidFill>
                  <a:schemeClr val="accent2"/>
                </a:solidFill>
              </a:rPr>
              <a:t> </a:t>
            </a:r>
            <a:r>
              <a:rPr lang="en-GB" sz="3600" i="1" dirty="0" err="1" smtClean="0">
                <a:solidFill>
                  <a:schemeClr val="accent2"/>
                </a:solidFill>
              </a:rPr>
              <a:t>nodig</a:t>
            </a:r>
            <a:r>
              <a:rPr lang="en-GB" sz="3600" i="1" dirty="0" smtClean="0">
                <a:solidFill>
                  <a:schemeClr val="accent2"/>
                </a:solidFill>
              </a:rPr>
              <a:t>)</a:t>
            </a:r>
            <a:endParaRPr lang="it-IT" sz="36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53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hoofddoel</a:t>
            </a:r>
            <a:r>
              <a:rPr lang="en-US" dirty="0" smtClean="0"/>
              <a:t> van de </a:t>
            </a:r>
            <a:r>
              <a:rPr lang="en-US" dirty="0" err="1" smtClean="0"/>
              <a:t>transnationale</a:t>
            </a:r>
            <a:r>
              <a:rPr lang="en-US" dirty="0" smtClean="0"/>
              <a:t> </a:t>
            </a:r>
            <a:r>
              <a:rPr lang="en-US" dirty="0" err="1" smtClean="0"/>
              <a:t>mobiliteit</a:t>
            </a:r>
            <a:r>
              <a:rPr lang="en-US" dirty="0" smtClean="0"/>
              <a:t> zal de </a:t>
            </a:r>
            <a:r>
              <a:rPr lang="en-US" dirty="0" err="1" smtClean="0"/>
              <a:t>compositie</a:t>
            </a:r>
            <a:r>
              <a:rPr lang="en-US" dirty="0" smtClean="0"/>
              <a:t> van de </a:t>
            </a:r>
            <a:r>
              <a:rPr lang="en-US" dirty="0" err="1" smtClean="0"/>
              <a:t>transnationale</a:t>
            </a:r>
            <a:r>
              <a:rPr lang="en-US" dirty="0" smtClean="0"/>
              <a:t> </a:t>
            </a:r>
            <a:r>
              <a:rPr lang="en-US" dirty="0" err="1" smtClean="0"/>
              <a:t>bedrijfsgroepen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de </a:t>
            </a:r>
            <a:r>
              <a:rPr lang="en-US" dirty="0" err="1" smtClean="0"/>
              <a:t>identificatie</a:t>
            </a:r>
            <a:r>
              <a:rPr lang="en-US" dirty="0" smtClean="0"/>
              <a:t> van de </a:t>
            </a:r>
            <a:r>
              <a:rPr lang="en-US" dirty="0" err="1" smtClean="0"/>
              <a:t>transnationale</a:t>
            </a:r>
            <a:r>
              <a:rPr lang="en-US" dirty="0" smtClean="0"/>
              <a:t> </a:t>
            </a:r>
            <a:r>
              <a:rPr lang="en-US" dirty="0" err="1" smtClean="0"/>
              <a:t>bedrijfsconcepten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</a:t>
            </a:r>
            <a:r>
              <a:rPr lang="en-US" i="1" u="sng" dirty="0" smtClean="0"/>
              <a:t>Het is </a:t>
            </a:r>
            <a:r>
              <a:rPr lang="en-US" i="1" u="sng" dirty="0" err="1" smtClean="0"/>
              <a:t>aan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te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raden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dat</a:t>
            </a:r>
            <a:r>
              <a:rPr lang="en-US" i="1" u="sng" dirty="0" smtClean="0"/>
              <a:t> de </a:t>
            </a:r>
            <a:r>
              <a:rPr lang="en-US" i="1" u="sng" dirty="0" err="1" smtClean="0"/>
              <a:t>Hoofd</a:t>
            </a:r>
            <a:r>
              <a:rPr lang="en-US" i="1" u="sng" dirty="0" smtClean="0"/>
              <a:t> Marketing van </a:t>
            </a:r>
            <a:r>
              <a:rPr lang="en-US" i="1" u="sng" dirty="0" err="1" smtClean="0"/>
              <a:t>iedere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nationale</a:t>
            </a:r>
            <a:r>
              <a:rPr lang="en-US" i="1" u="sng" dirty="0" smtClean="0"/>
              <a:t> sub-</a:t>
            </a:r>
            <a:r>
              <a:rPr lang="en-US" i="1" u="sng" dirty="0" err="1" smtClean="0"/>
              <a:t>groep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aanwezig</a:t>
            </a:r>
            <a:r>
              <a:rPr lang="en-US" i="1" u="sng" dirty="0" smtClean="0"/>
              <a:t> is. </a:t>
            </a:r>
            <a:r>
              <a:rPr lang="en-US" i="1" u="sng" dirty="0" err="1" smtClean="0"/>
              <a:t>Als</a:t>
            </a:r>
            <a:r>
              <a:rPr lang="en-US" i="1" u="sng" dirty="0" smtClean="0"/>
              <a:t> een school </a:t>
            </a:r>
            <a:r>
              <a:rPr lang="en-US" i="1" u="sng" dirty="0" err="1" smtClean="0"/>
              <a:t>meer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studenten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wil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meenemen</a:t>
            </a:r>
            <a:r>
              <a:rPr lang="en-US" i="1" u="sng" dirty="0" smtClean="0"/>
              <a:t>, </a:t>
            </a:r>
            <a:r>
              <a:rPr lang="en-US" i="1" u="sng" dirty="0" err="1" smtClean="0"/>
              <a:t>raden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wij</a:t>
            </a:r>
            <a:r>
              <a:rPr lang="en-US" i="1" u="sng" dirty="0" smtClean="0"/>
              <a:t> de </a:t>
            </a:r>
            <a:r>
              <a:rPr lang="en-US" i="1" u="sng" dirty="0" err="1" smtClean="0"/>
              <a:t>productie</a:t>
            </a:r>
            <a:r>
              <a:rPr lang="en-US" i="1" u="sng" dirty="0" smtClean="0"/>
              <a:t>/</a:t>
            </a:r>
            <a:r>
              <a:rPr lang="en-US" i="1" u="sng" dirty="0" err="1" smtClean="0"/>
              <a:t>operatie</a:t>
            </a:r>
            <a:r>
              <a:rPr lang="en-US" i="1" u="sng" dirty="0" smtClean="0"/>
              <a:t> manager </a:t>
            </a:r>
            <a:r>
              <a:rPr lang="en-US" i="1" u="sng" dirty="0" err="1" smtClean="0"/>
              <a:t>aan</a:t>
            </a:r>
            <a:r>
              <a:rPr lang="en-US" i="1" u="sng" dirty="0" smtClean="0"/>
              <a:t>.</a:t>
            </a:r>
            <a:r>
              <a:rPr lang="en-US" dirty="0" smtClean="0"/>
              <a:t> Een </a:t>
            </a:r>
            <a:r>
              <a:rPr lang="en-US" dirty="0" err="1" smtClean="0"/>
              <a:t>gedetailleerde</a:t>
            </a:r>
            <a:r>
              <a:rPr lang="en-US" dirty="0" smtClean="0"/>
              <a:t> </a:t>
            </a:r>
            <a:r>
              <a:rPr lang="en-US" dirty="0" err="1" smtClean="0"/>
              <a:t>beschrijving</a:t>
            </a:r>
            <a:r>
              <a:rPr lang="en-US" dirty="0" smtClean="0"/>
              <a:t> </a:t>
            </a:r>
            <a:r>
              <a:rPr lang="en-US" dirty="0" smtClean="0"/>
              <a:t>van de </a:t>
            </a:r>
            <a:r>
              <a:rPr lang="en-US" dirty="0" err="1" smtClean="0"/>
              <a:t>workshopactiviteiten</a:t>
            </a:r>
            <a:r>
              <a:rPr lang="en-US" dirty="0" smtClean="0"/>
              <a:t> zal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voorbereid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rondgestuurd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de partners in </a:t>
            </a:r>
            <a:r>
              <a:rPr lang="en-US" dirty="0" err="1" smtClean="0"/>
              <a:t>augustus</a:t>
            </a:r>
            <a:r>
              <a:rPr lang="en-US" dirty="0" smtClean="0"/>
              <a:t> 2015.</a:t>
            </a:r>
            <a:endParaRPr lang="it-IT" dirty="0"/>
          </a:p>
          <a:p>
            <a:r>
              <a:rPr lang="en-US" b="1" dirty="0" err="1" smtClean="0"/>
              <a:t>Wanneer</a:t>
            </a:r>
            <a:r>
              <a:rPr lang="en-US" b="1" dirty="0" smtClean="0"/>
              <a:t> de </a:t>
            </a:r>
            <a:r>
              <a:rPr lang="en-US" b="1" dirty="0" err="1" smtClean="0"/>
              <a:t>studenten</a:t>
            </a:r>
            <a:r>
              <a:rPr lang="en-US" b="1" dirty="0" smtClean="0"/>
              <a:t> </a:t>
            </a:r>
            <a:r>
              <a:rPr lang="en-US" b="1" dirty="0" err="1" smtClean="0"/>
              <a:t>terug</a:t>
            </a:r>
            <a:r>
              <a:rPr lang="en-US" b="1" dirty="0" smtClean="0"/>
              <a:t> </a:t>
            </a:r>
            <a:r>
              <a:rPr lang="en-US" b="1" dirty="0" err="1" smtClean="0"/>
              <a:t>naar</a:t>
            </a:r>
            <a:r>
              <a:rPr lang="en-US" b="1" dirty="0" smtClean="0"/>
              <a:t> school </a:t>
            </a:r>
            <a:r>
              <a:rPr lang="en-US" b="1" dirty="0" err="1" smtClean="0"/>
              <a:t>gaan</a:t>
            </a:r>
            <a:r>
              <a:rPr lang="en-US" b="1" dirty="0" smtClean="0"/>
              <a:t>, </a:t>
            </a:r>
            <a:r>
              <a:rPr lang="en-US" b="1" dirty="0" err="1" smtClean="0"/>
              <a:t>moet</a:t>
            </a:r>
            <a:r>
              <a:rPr lang="en-US" b="1" dirty="0" smtClean="0"/>
              <a:t> </a:t>
            </a:r>
            <a:r>
              <a:rPr lang="en-US" b="1" dirty="0" err="1" smtClean="0"/>
              <a:t>er</a:t>
            </a:r>
            <a:r>
              <a:rPr lang="en-US" b="1" dirty="0" smtClean="0"/>
              <a:t> een </a:t>
            </a:r>
            <a:r>
              <a:rPr lang="en-US" b="1" dirty="0" err="1" smtClean="0"/>
              <a:t>afsluitende</a:t>
            </a:r>
            <a:r>
              <a:rPr lang="en-US" b="1" dirty="0" smtClean="0"/>
              <a:t> </a:t>
            </a:r>
            <a:r>
              <a:rPr lang="en-US" b="1" dirty="0" err="1" smtClean="0"/>
              <a:t>groepsactiviteit</a:t>
            </a:r>
            <a:r>
              <a:rPr lang="en-US" b="1" dirty="0" smtClean="0"/>
              <a:t> </a:t>
            </a:r>
            <a:r>
              <a:rPr lang="en-US" b="1" dirty="0" err="1" smtClean="0"/>
              <a:t>worden</a:t>
            </a:r>
            <a:r>
              <a:rPr lang="en-US" b="1" dirty="0" smtClean="0"/>
              <a:t> </a:t>
            </a:r>
            <a:r>
              <a:rPr lang="en-US" b="1" dirty="0" err="1" smtClean="0"/>
              <a:t>georganiseerd</a:t>
            </a:r>
            <a:r>
              <a:rPr lang="en-US" b="1" dirty="0" smtClean="0"/>
              <a:t> om de </a:t>
            </a:r>
            <a:r>
              <a:rPr lang="en-US" b="1" dirty="0" err="1" smtClean="0"/>
              <a:t>resultaten</a:t>
            </a:r>
            <a:r>
              <a:rPr lang="en-US" b="1" dirty="0" smtClean="0"/>
              <a:t> van de </a:t>
            </a:r>
            <a:r>
              <a:rPr lang="en-US" b="1" dirty="0" err="1" smtClean="0"/>
              <a:t>mobiliteit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de </a:t>
            </a:r>
            <a:r>
              <a:rPr lang="en-US" b="1" dirty="0" err="1" smtClean="0"/>
              <a:t>vijf</a:t>
            </a:r>
            <a:r>
              <a:rPr lang="en-US" b="1" dirty="0" smtClean="0"/>
              <a:t> </a:t>
            </a:r>
            <a:r>
              <a:rPr lang="en-US" b="1" dirty="0" err="1" smtClean="0"/>
              <a:t>gekozen</a:t>
            </a:r>
            <a:r>
              <a:rPr lang="en-US" b="1" dirty="0" smtClean="0"/>
              <a:t> </a:t>
            </a:r>
            <a:r>
              <a:rPr lang="en-US" b="1" dirty="0" err="1" smtClean="0"/>
              <a:t>transnationale</a:t>
            </a:r>
            <a:r>
              <a:rPr lang="en-US" b="1" dirty="0" smtClean="0"/>
              <a:t> </a:t>
            </a:r>
            <a:r>
              <a:rPr lang="en-US" b="1" dirty="0" err="1" smtClean="0"/>
              <a:t>bedrijfsconcepten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presenteren</a:t>
            </a:r>
            <a:r>
              <a:rPr lang="en-US" b="1" dirty="0" smtClean="0"/>
              <a:t>.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/>
              <a:t>Bijeenkomst</a:t>
            </a:r>
            <a:r>
              <a:rPr lang="en-US" b="1" i="1" dirty="0" smtClean="0"/>
              <a:t> in </a:t>
            </a:r>
            <a:r>
              <a:rPr lang="en-US" b="1" i="1" dirty="0" err="1" smtClean="0"/>
              <a:t>Oktober</a:t>
            </a:r>
            <a:r>
              <a:rPr lang="en-US" b="1" i="1" dirty="0" smtClean="0"/>
              <a:t> </a:t>
            </a:r>
            <a:r>
              <a:rPr lang="en-US" b="1" i="1" dirty="0"/>
              <a:t>2015</a:t>
            </a:r>
            <a:endParaRPr lang="it-IT" sz="36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4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Feedback van de docenten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Denk je dat de inhoud en activiteiten gepast zijn?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Zou je meer informatie </a:t>
            </a:r>
            <a:r>
              <a:rPr lang="it-IT" dirty="0" smtClean="0">
                <a:solidFill>
                  <a:schemeClr val="bg1"/>
                </a:solidFill>
              </a:rPr>
              <a:t>over de attitude/ houding, motivatie </a:t>
            </a:r>
            <a:r>
              <a:rPr lang="it-IT" dirty="0" smtClean="0">
                <a:solidFill>
                  <a:schemeClr val="bg1"/>
                </a:solidFill>
              </a:rPr>
              <a:t>en competenties voor de ontwikkeling van een ondernemersconcept toevoegen?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Vergeet niet het proces vast te leggen: maak foto’s, schrijf een kort verslag/artikel om online te uploaden op de website van het project (facebook pagina?)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@Portugal: is het mogelijk om de module te integreren zoals hij wordt voorgesteld? Is het mogelijk om </a:t>
            </a:r>
            <a:r>
              <a:rPr lang="it-IT" dirty="0" smtClean="0">
                <a:solidFill>
                  <a:schemeClr val="bg1"/>
                </a:solidFill>
              </a:rPr>
              <a:t>de </a:t>
            </a:r>
            <a:r>
              <a:rPr lang="it-IT" dirty="0" smtClean="0">
                <a:solidFill>
                  <a:schemeClr val="bg1"/>
                </a:solidFill>
              </a:rPr>
              <a:t>inhoud </a:t>
            </a:r>
            <a:r>
              <a:rPr lang="it-IT" dirty="0" smtClean="0">
                <a:solidFill>
                  <a:schemeClr val="bg1"/>
                </a:solidFill>
              </a:rPr>
              <a:t>van de module direct </a:t>
            </a:r>
            <a:r>
              <a:rPr lang="it-IT" dirty="0" smtClean="0">
                <a:solidFill>
                  <a:schemeClr val="bg1"/>
                </a:solidFill>
              </a:rPr>
              <a:t>online te vertalen?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Andere problemen?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1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Thema 1</a:t>
            </a:r>
            <a:br>
              <a:rPr lang="it-IT" dirty="0" smtClean="0"/>
            </a:br>
            <a:r>
              <a:rPr lang="it-IT" dirty="0" smtClean="0"/>
              <a:t>Introductie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Het </a:t>
            </a:r>
            <a:r>
              <a:rPr lang="en-US" dirty="0" err="1" smtClean="0"/>
              <a:t>vinden</a:t>
            </a:r>
            <a:r>
              <a:rPr lang="en-US" dirty="0" smtClean="0"/>
              <a:t> </a:t>
            </a:r>
            <a:r>
              <a:rPr lang="en-US" dirty="0" smtClean="0"/>
              <a:t>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winnend</a:t>
            </a:r>
            <a:r>
              <a:rPr lang="en-US" dirty="0" smtClean="0"/>
              <a:t>  concept </a:t>
            </a:r>
            <a:r>
              <a:rPr lang="en-US" dirty="0" smtClean="0"/>
              <a:t>is de </a:t>
            </a:r>
            <a:r>
              <a:rPr lang="en-US" dirty="0" smtClean="0"/>
              <a:t> </a:t>
            </a:r>
            <a:r>
              <a:rPr lang="en-US" dirty="0" err="1" smtClean="0"/>
              <a:t>eerste</a:t>
            </a:r>
            <a:r>
              <a:rPr lang="en-US" dirty="0" smtClean="0"/>
              <a:t>  </a:t>
            </a:r>
            <a:r>
              <a:rPr lang="en-US" dirty="0" err="1" smtClean="0"/>
              <a:t>uitdaging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zowel</a:t>
            </a:r>
            <a:r>
              <a:rPr lang="en-US" dirty="0" smtClean="0"/>
              <a:t> de aspirant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potenti</a:t>
            </a:r>
            <a:r>
              <a:rPr lang="en-US" dirty="0" err="1" smtClean="0">
                <a:solidFill>
                  <a:prstClr val="black"/>
                </a:solidFill>
              </a:rPr>
              <a:t>ë</a:t>
            </a:r>
            <a:r>
              <a:rPr lang="en-US" dirty="0" err="1" smtClean="0"/>
              <a:t>le</a:t>
            </a:r>
            <a:r>
              <a:rPr lang="en-US" dirty="0" smtClean="0"/>
              <a:t> </a:t>
            </a:r>
            <a:r>
              <a:rPr lang="en-US" dirty="0" err="1" smtClean="0"/>
              <a:t>ondernemer</a:t>
            </a:r>
            <a:r>
              <a:rPr lang="en-US" dirty="0" smtClean="0"/>
              <a:t> </a:t>
            </a:r>
            <a:r>
              <a:rPr lang="en-US" dirty="0" err="1" smtClean="0"/>
              <a:t>mee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maken </a:t>
            </a:r>
            <a:r>
              <a:rPr lang="en-US" dirty="0" err="1" smtClean="0"/>
              <a:t>krijgt</a:t>
            </a:r>
            <a:r>
              <a:rPr lang="en-US" dirty="0" smtClean="0"/>
              <a:t>. Het Bedrijfsconcept </a:t>
            </a:r>
            <a:r>
              <a:rPr lang="en-US" dirty="0" err="1" smtClean="0"/>
              <a:t>laat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kennismaken</a:t>
            </a:r>
            <a:r>
              <a:rPr lang="en-US" dirty="0" smtClean="0"/>
              <a:t>, </a:t>
            </a:r>
            <a:r>
              <a:rPr lang="en-US" dirty="0" smtClean="0"/>
              <a:t>door het </a:t>
            </a:r>
            <a:r>
              <a:rPr lang="en-US" dirty="0" err="1" smtClean="0"/>
              <a:t>aanbieden</a:t>
            </a:r>
            <a:r>
              <a:rPr lang="en-US" dirty="0" smtClean="0"/>
              <a:t> van een product of </a:t>
            </a:r>
            <a:r>
              <a:rPr lang="en-US" dirty="0" smtClean="0"/>
              <a:t>service, met het </a:t>
            </a:r>
            <a:r>
              <a:rPr lang="en-US" dirty="0" err="1" smtClean="0"/>
              <a:t>voorzien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behoefte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met het </a:t>
            </a:r>
            <a:r>
              <a:rPr lang="en-US" dirty="0" err="1" smtClean="0"/>
              <a:t>oplossen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probleem</a:t>
            </a:r>
            <a:r>
              <a:rPr lang="en-US" dirty="0" smtClean="0"/>
              <a:t>, </a:t>
            </a:r>
            <a:r>
              <a:rPr lang="en-US" dirty="0" err="1" smtClean="0"/>
              <a:t>dat</a:t>
            </a:r>
            <a:r>
              <a:rPr lang="en-US" dirty="0" smtClean="0"/>
              <a:t> door een </a:t>
            </a:r>
            <a:r>
              <a:rPr lang="en-US" dirty="0" err="1" smtClean="0"/>
              <a:t>groot</a:t>
            </a:r>
            <a:r>
              <a:rPr lang="en-US" dirty="0" smtClean="0"/>
              <a:t> </a:t>
            </a:r>
            <a:r>
              <a:rPr lang="en-US" dirty="0" err="1" smtClean="0"/>
              <a:t>aantal</a:t>
            </a:r>
            <a:r>
              <a:rPr lang="en-US" dirty="0" smtClean="0"/>
              <a:t> </a:t>
            </a:r>
            <a:r>
              <a:rPr lang="en-US" dirty="0" err="1" smtClean="0"/>
              <a:t>personen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ervaren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smtClean="0"/>
              <a:t>vast </a:t>
            </a:r>
            <a:r>
              <a:rPr lang="en-US" dirty="0" err="1" smtClean="0"/>
              <a:t>recept</a:t>
            </a:r>
            <a:r>
              <a:rPr lang="en-US" dirty="0" smtClean="0"/>
              <a:t> </a:t>
            </a:r>
            <a:r>
              <a:rPr lang="en-US" dirty="0" smtClean="0"/>
              <a:t>om </a:t>
            </a:r>
            <a:r>
              <a:rPr lang="en-US" dirty="0" err="1" smtClean="0"/>
              <a:t>bedrijfsconcepten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ontwikkelen</a:t>
            </a:r>
            <a:r>
              <a:rPr lang="en-US" dirty="0" smtClean="0"/>
              <a:t>. </a:t>
            </a:r>
            <a:r>
              <a:rPr lang="en-US" dirty="0" smtClean="0"/>
              <a:t>We </a:t>
            </a:r>
            <a:r>
              <a:rPr lang="en-US" dirty="0" err="1" smtClean="0"/>
              <a:t>moeten</a:t>
            </a:r>
            <a:r>
              <a:rPr lang="en-US" dirty="0" smtClean="0"/>
              <a:t> </a:t>
            </a:r>
            <a:r>
              <a:rPr lang="en-US" dirty="0" err="1" smtClean="0"/>
              <a:t>echter</a:t>
            </a:r>
            <a:r>
              <a:rPr lang="en-US" dirty="0" smtClean="0"/>
              <a:t>, om </a:t>
            </a:r>
            <a:r>
              <a:rPr lang="en-US" dirty="0" err="1" smtClean="0"/>
              <a:t>dicht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spel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blijven</a:t>
            </a:r>
            <a:r>
              <a:rPr lang="en-US" dirty="0" smtClean="0"/>
              <a:t>,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observeren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luisteren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omgeving</a:t>
            </a:r>
            <a:r>
              <a:rPr lang="en-US" dirty="0" smtClean="0"/>
              <a:t>. </a:t>
            </a:r>
            <a:r>
              <a:rPr lang="en-US" dirty="0" err="1" smtClean="0"/>
              <a:t>Tijdens</a:t>
            </a:r>
            <a:r>
              <a:rPr lang="en-US" dirty="0" smtClean="0"/>
              <a:t> de </a:t>
            </a:r>
            <a:r>
              <a:rPr lang="en-US" dirty="0" smtClean="0"/>
              <a:t>module</a:t>
            </a:r>
            <a:r>
              <a:rPr lang="en-US" dirty="0" smtClean="0"/>
              <a:t>, </a:t>
            </a:r>
            <a:r>
              <a:rPr lang="en-US" dirty="0" err="1" smtClean="0"/>
              <a:t>bieden</a:t>
            </a:r>
            <a:r>
              <a:rPr lang="en-US" dirty="0" smtClean="0"/>
              <a:t> we </a:t>
            </a:r>
            <a:r>
              <a:rPr lang="en-US" dirty="0" err="1" smtClean="0"/>
              <a:t>enkele</a:t>
            </a:r>
            <a:r>
              <a:rPr lang="en-US" dirty="0" smtClean="0"/>
              <a:t> tips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oefeningen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, die je het </a:t>
            </a:r>
            <a:r>
              <a:rPr lang="en-US" dirty="0" err="1" smtClean="0"/>
              <a:t>beste</a:t>
            </a:r>
            <a:r>
              <a:rPr lang="en-US" dirty="0" smtClean="0"/>
              <a:t> van je bedrijfsconcept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identificeren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definiëren</a:t>
            </a:r>
            <a:r>
              <a:rPr lang="en-US" dirty="0" smtClean="0"/>
              <a:t>. Gun je </a:t>
            </a:r>
            <a:r>
              <a:rPr lang="en-US" dirty="0" err="1" smtClean="0"/>
              <a:t>creativiteit</a:t>
            </a:r>
            <a:r>
              <a:rPr lang="en-US" dirty="0" smtClean="0"/>
              <a:t>, </a:t>
            </a:r>
            <a:r>
              <a:rPr lang="en-US" dirty="0" err="1" smtClean="0"/>
              <a:t>nieuwsgierigheid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passie</a:t>
            </a:r>
            <a:r>
              <a:rPr lang="en-US" dirty="0" smtClean="0"/>
              <a:t> de </a:t>
            </a:r>
            <a:r>
              <a:rPr lang="en-US" dirty="0" err="1" smtClean="0"/>
              <a:t>ruimte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onderschat</a:t>
            </a:r>
            <a:r>
              <a:rPr lang="en-US" dirty="0" smtClean="0"/>
              <a:t> de </a:t>
            </a:r>
            <a:r>
              <a:rPr lang="en-US" dirty="0" err="1" smtClean="0"/>
              <a:t>ideeën</a:t>
            </a:r>
            <a:r>
              <a:rPr lang="en-US" dirty="0" smtClean="0"/>
              <a:t> die </a:t>
            </a:r>
            <a:r>
              <a:rPr lang="en-US" dirty="0" err="1" smtClean="0"/>
              <a:t>gerelateerd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hobbys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bijzondere</a:t>
            </a:r>
            <a:r>
              <a:rPr lang="en-US" dirty="0" smtClean="0"/>
              <a:t> </a:t>
            </a:r>
            <a:r>
              <a:rPr lang="en-US" dirty="0" err="1" smtClean="0"/>
              <a:t>interesses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, </a:t>
            </a:r>
            <a:r>
              <a:rPr lang="en-US" dirty="0" err="1" smtClean="0"/>
              <a:t>wanneer</a:t>
            </a:r>
            <a:r>
              <a:rPr lang="en-US" dirty="0" smtClean="0"/>
              <a:t> je de </a:t>
            </a:r>
            <a:r>
              <a:rPr lang="en-US" dirty="0" err="1" smtClean="0"/>
              <a:t>voorstellen</a:t>
            </a:r>
            <a:r>
              <a:rPr lang="en-US" dirty="0" smtClean="0"/>
              <a:t> </a:t>
            </a:r>
            <a:r>
              <a:rPr lang="en-US" dirty="0" smtClean="0"/>
              <a:t> ten </a:t>
            </a:r>
            <a:r>
              <a:rPr lang="en-US" dirty="0" err="1" smtClean="0"/>
              <a:t>uitvoer</a:t>
            </a:r>
            <a:r>
              <a:rPr lang="en-US" dirty="0" smtClean="0"/>
              <a:t> </a:t>
            </a:r>
            <a:r>
              <a:rPr lang="en-US" dirty="0" err="1" smtClean="0"/>
              <a:t>brengt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8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Volgende stappen (tot Oktober)</a:t>
            </a:r>
            <a:endParaRPr lang="it-IT" i="1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Docenten 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Vertaling van modules </a:t>
            </a:r>
          </a:p>
          <a:p>
            <a:r>
              <a:rPr lang="it-IT" dirty="0" smtClean="0"/>
              <a:t>Organiseer de bijeenkomst waar de studenten die in Italië waren zullen vertellen over hun ervaringen.</a:t>
            </a:r>
          </a:p>
          <a:p>
            <a:r>
              <a:rPr lang="it-IT" dirty="0" smtClean="0"/>
              <a:t>Voorbereiden voor het eerste deel van de training</a:t>
            </a:r>
          </a:p>
          <a:p>
            <a:pPr lvl="1"/>
            <a:r>
              <a:rPr lang="it-IT" dirty="0" smtClean="0"/>
              <a:t>De groep studenten die </a:t>
            </a:r>
            <a:r>
              <a:rPr lang="it-IT" dirty="0" smtClean="0"/>
              <a:t>deelnemen </a:t>
            </a:r>
            <a:r>
              <a:rPr lang="it-IT" dirty="0" smtClean="0"/>
              <a:t>aan het project vastleggen</a:t>
            </a:r>
          </a:p>
          <a:p>
            <a:pPr lvl="1"/>
            <a:r>
              <a:rPr lang="it-IT" dirty="0" smtClean="0"/>
              <a:t>Bijeenkomst organiseren met de werknemer van de Kamer van Koophandel</a:t>
            </a:r>
          </a:p>
          <a:p>
            <a:r>
              <a:rPr lang="it-IT" dirty="0" smtClean="0"/>
              <a:t>De online training activiteiten voor module 1 controleren en faciliteren</a:t>
            </a:r>
          </a:p>
          <a:p>
            <a:r>
              <a:rPr lang="it-IT" dirty="0" smtClean="0"/>
              <a:t>De afsluitende workshop van module 1 begeleiden</a:t>
            </a:r>
          </a:p>
          <a:p>
            <a:r>
              <a:rPr lang="it-IT" dirty="0" smtClean="0"/>
              <a:t>Leg alle activiteiten vast met foto’s en verslagen/artikelen op de project website en social media pagina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Studenten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Vertel over de ervaring in Italië met de nadruk op het project «A scuola d’impresa» en de «Plan-B» workshop</a:t>
            </a:r>
          </a:p>
          <a:p>
            <a:r>
              <a:rPr lang="it-IT" dirty="0" smtClean="0"/>
              <a:t>Rond module 1 en alle activiteiten af</a:t>
            </a:r>
          </a:p>
          <a:p>
            <a:r>
              <a:rPr lang="it-IT" dirty="0" smtClean="0"/>
              <a:t>Neem deel aan de bijeenkomst in oktober (Hoofd Marketing van alle nationale sub-groepen)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3453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November </a:t>
            </a:r>
            <a:r>
              <a:rPr lang="en-US" dirty="0" err="1" smtClean="0"/>
              <a:t>en</a:t>
            </a:r>
            <a:r>
              <a:rPr lang="en-US" dirty="0" smtClean="0"/>
              <a:t> December 2015 &gt;&gt; </a:t>
            </a:r>
            <a:r>
              <a:rPr lang="en-US" dirty="0" err="1" smtClean="0"/>
              <a:t>Lokale</a:t>
            </a:r>
            <a:r>
              <a:rPr lang="en-US" dirty="0" smtClean="0"/>
              <a:t> </a:t>
            </a:r>
            <a:r>
              <a:rPr lang="en-US" dirty="0" err="1" smtClean="0"/>
              <a:t>activititeiten</a:t>
            </a:r>
            <a:r>
              <a:rPr lang="en-US" dirty="0" smtClean="0"/>
              <a:t> in </a:t>
            </a:r>
            <a:r>
              <a:rPr lang="en-US" dirty="0" err="1" smtClean="0"/>
              <a:t>ieder</a:t>
            </a:r>
            <a:r>
              <a:rPr lang="en-US" dirty="0" smtClean="0"/>
              <a:t> land:</a:t>
            </a:r>
          </a:p>
          <a:p>
            <a:pPr lvl="1"/>
            <a:r>
              <a:rPr lang="en-US" dirty="0" smtClean="0"/>
              <a:t>Module 2 over het </a:t>
            </a:r>
            <a:r>
              <a:rPr lang="en-US" dirty="0" err="1" smtClean="0"/>
              <a:t>uitvoeren</a:t>
            </a:r>
            <a:r>
              <a:rPr lang="en-US" dirty="0" smtClean="0"/>
              <a:t> van </a:t>
            </a:r>
            <a:r>
              <a:rPr lang="en-US" dirty="0" err="1" smtClean="0"/>
              <a:t>marktonderzoek</a:t>
            </a:r>
            <a:endParaRPr lang="en-US" dirty="0" smtClean="0"/>
          </a:p>
          <a:p>
            <a:pPr lvl="1"/>
            <a:r>
              <a:rPr lang="en-US" dirty="0" err="1" smtClean="0"/>
              <a:t>Uitvoering</a:t>
            </a:r>
            <a:r>
              <a:rPr lang="en-US" dirty="0" smtClean="0"/>
              <a:t> van het </a:t>
            </a:r>
            <a:r>
              <a:rPr lang="en-US" dirty="0" err="1" smtClean="0"/>
              <a:t>marktonderzoek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verwerking</a:t>
            </a:r>
            <a:r>
              <a:rPr lang="en-US" dirty="0" smtClean="0"/>
              <a:t> van de data</a:t>
            </a:r>
          </a:p>
          <a:p>
            <a:pPr lvl="1"/>
            <a:r>
              <a:rPr lang="en-US" dirty="0" err="1" smtClean="0"/>
              <a:t>Bijeenkomsten</a:t>
            </a:r>
            <a:r>
              <a:rPr lang="en-US" dirty="0" smtClean="0"/>
              <a:t> met </a:t>
            </a:r>
            <a:r>
              <a:rPr lang="en-US" dirty="0" err="1" smtClean="0"/>
              <a:t>organisaties</a:t>
            </a:r>
            <a:r>
              <a:rPr lang="en-US" dirty="0" smtClean="0"/>
              <a:t>, </a:t>
            </a:r>
            <a:r>
              <a:rPr lang="en-US" dirty="0" err="1" smtClean="0"/>
              <a:t>authoriteiten</a:t>
            </a:r>
            <a:r>
              <a:rPr lang="en-US" dirty="0" smtClean="0"/>
              <a:t> om de </a:t>
            </a:r>
            <a:r>
              <a:rPr lang="en-US" dirty="0" err="1" smtClean="0"/>
              <a:t>potentie</a:t>
            </a:r>
            <a:r>
              <a:rPr lang="en-US" dirty="0" smtClean="0"/>
              <a:t> van het </a:t>
            </a:r>
            <a:r>
              <a:rPr lang="en-US" dirty="0" err="1" smtClean="0"/>
              <a:t>transnationale</a:t>
            </a:r>
            <a:r>
              <a:rPr lang="en-US" dirty="0" smtClean="0"/>
              <a:t> bedrijfsconcept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controleren</a:t>
            </a:r>
            <a:endParaRPr lang="en-US" dirty="0" smtClean="0"/>
          </a:p>
          <a:p>
            <a:r>
              <a:rPr lang="en-US" dirty="0" err="1" smtClean="0"/>
              <a:t>Januari</a:t>
            </a:r>
            <a:r>
              <a:rPr lang="en-US" dirty="0" smtClean="0"/>
              <a:t> 2016 &gt;&gt; </a:t>
            </a:r>
            <a:r>
              <a:rPr lang="en-US" dirty="0" err="1" smtClean="0"/>
              <a:t>Tweede</a:t>
            </a:r>
            <a:r>
              <a:rPr lang="en-US" dirty="0" smtClean="0"/>
              <a:t> school </a:t>
            </a:r>
            <a:r>
              <a:rPr lang="en-US" dirty="0" err="1" smtClean="0"/>
              <a:t>bijeenkomst</a:t>
            </a:r>
            <a:r>
              <a:rPr lang="en-US" dirty="0" smtClean="0"/>
              <a:t> </a:t>
            </a:r>
            <a:r>
              <a:rPr lang="en-US" dirty="0" err="1" smtClean="0"/>
              <a:t>gericht</a:t>
            </a:r>
            <a:r>
              <a:rPr lang="en-US" dirty="0" smtClean="0"/>
              <a:t> op </a:t>
            </a:r>
            <a:r>
              <a:rPr lang="en-US" dirty="0" err="1" smtClean="0"/>
              <a:t>bedrijfsorganisatie</a:t>
            </a:r>
            <a:endParaRPr lang="en-US" dirty="0" smtClean="0"/>
          </a:p>
          <a:p>
            <a:r>
              <a:rPr lang="en-US" dirty="0" err="1" smtClean="0"/>
              <a:t>Februari</a:t>
            </a:r>
            <a:r>
              <a:rPr lang="en-US" dirty="0" smtClean="0"/>
              <a:t> 2016 &gt;&gt; </a:t>
            </a:r>
            <a:r>
              <a:rPr lang="en-US" dirty="0" err="1" smtClean="0"/>
              <a:t>Lokale</a:t>
            </a:r>
            <a:r>
              <a:rPr lang="en-US" dirty="0" smtClean="0"/>
              <a:t> </a:t>
            </a:r>
            <a:r>
              <a:rPr lang="en-US" dirty="0" err="1" smtClean="0"/>
              <a:t>activiteiten</a:t>
            </a:r>
            <a:r>
              <a:rPr lang="en-US" dirty="0" smtClean="0"/>
              <a:t> in </a:t>
            </a:r>
            <a:r>
              <a:rPr lang="en-US" dirty="0" err="1" smtClean="0"/>
              <a:t>ieder</a:t>
            </a:r>
            <a:r>
              <a:rPr lang="en-US" dirty="0" smtClean="0"/>
              <a:t> land:</a:t>
            </a:r>
          </a:p>
          <a:p>
            <a:pPr lvl="1"/>
            <a:r>
              <a:rPr lang="en-US" dirty="0" smtClean="0"/>
              <a:t>Module 3 over logo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marketingstrategie</a:t>
            </a:r>
            <a:r>
              <a:rPr lang="en-US" dirty="0" smtClean="0"/>
              <a:t>+</a:t>
            </a:r>
          </a:p>
          <a:p>
            <a:pPr lvl="1"/>
            <a:r>
              <a:rPr lang="en-US" dirty="0" err="1" smtClean="0"/>
              <a:t>Bijeenkomsten</a:t>
            </a:r>
            <a:r>
              <a:rPr lang="en-US" dirty="0" smtClean="0"/>
              <a:t> met experts in </a:t>
            </a:r>
            <a:r>
              <a:rPr lang="en-US" dirty="0" err="1" smtClean="0"/>
              <a:t>communicatie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innovatie</a:t>
            </a:r>
            <a:endParaRPr lang="en-US" dirty="0" smtClean="0"/>
          </a:p>
          <a:p>
            <a:r>
              <a:rPr lang="en-US" dirty="0" err="1" smtClean="0"/>
              <a:t>Maart</a:t>
            </a:r>
            <a:r>
              <a:rPr lang="en-US" dirty="0" smtClean="0"/>
              <a:t> 2016 &gt;&gt; </a:t>
            </a:r>
            <a:r>
              <a:rPr lang="en-US" dirty="0" err="1" smtClean="0"/>
              <a:t>Bijeenkomst</a:t>
            </a:r>
            <a:r>
              <a:rPr lang="en-US" dirty="0" smtClean="0"/>
              <a:t> in Nederland (</a:t>
            </a:r>
            <a:r>
              <a:rPr lang="en-US" dirty="0" err="1" smtClean="0"/>
              <a:t>gericht</a:t>
            </a:r>
            <a:r>
              <a:rPr lang="en-US" dirty="0" smtClean="0"/>
              <a:t> op </a:t>
            </a:r>
            <a:r>
              <a:rPr lang="en-US" dirty="0" err="1" smtClean="0"/>
              <a:t>problemen</a:t>
            </a:r>
            <a:r>
              <a:rPr lang="en-US" dirty="0" smtClean="0"/>
              <a:t>)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netwerk</a:t>
            </a:r>
            <a:r>
              <a:rPr lang="en-US" dirty="0" smtClean="0"/>
              <a:t>, </a:t>
            </a:r>
            <a:r>
              <a:rPr lang="en-US" dirty="0" err="1" smtClean="0"/>
              <a:t>samenwerking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…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Volgende stappen (na Oktober - 1)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18385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April 2016 &gt;&gt; </a:t>
            </a:r>
            <a:r>
              <a:rPr lang="en-US" dirty="0" err="1" smtClean="0"/>
              <a:t>Voorbereiding</a:t>
            </a:r>
            <a:r>
              <a:rPr lang="en-US" dirty="0" smtClean="0"/>
              <a:t> van de </a:t>
            </a:r>
            <a:r>
              <a:rPr lang="en-US" dirty="0" err="1" smtClean="0"/>
              <a:t>presentaties</a:t>
            </a:r>
            <a:r>
              <a:rPr lang="en-US" dirty="0" smtClean="0"/>
              <a:t> van de </a:t>
            </a:r>
            <a:r>
              <a:rPr lang="en-US" dirty="0" err="1" smtClean="0"/>
              <a:t>concepten</a:t>
            </a:r>
            <a:endParaRPr lang="en-US" dirty="0" smtClean="0"/>
          </a:p>
          <a:p>
            <a:pPr lvl="1"/>
            <a:r>
              <a:rPr lang="en-US" dirty="0" smtClean="0"/>
              <a:t>Het </a:t>
            </a:r>
            <a:r>
              <a:rPr lang="en-US" dirty="0" err="1" smtClean="0"/>
              <a:t>vullen</a:t>
            </a:r>
            <a:r>
              <a:rPr lang="en-US" dirty="0" smtClean="0"/>
              <a:t> van het </a:t>
            </a:r>
            <a:r>
              <a:rPr lang="en-US" dirty="0" err="1" smtClean="0"/>
              <a:t>sjabloom</a:t>
            </a:r>
            <a:r>
              <a:rPr lang="en-US" dirty="0" smtClean="0"/>
              <a:t> door </a:t>
            </a:r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 met de </a:t>
            </a:r>
            <a:r>
              <a:rPr lang="en-US" dirty="0" err="1" smtClean="0"/>
              <a:t>internationale</a:t>
            </a:r>
            <a:r>
              <a:rPr lang="en-US" dirty="0" smtClean="0"/>
              <a:t> </a:t>
            </a:r>
            <a:r>
              <a:rPr lang="en-US" dirty="0" err="1" smtClean="0"/>
              <a:t>leden</a:t>
            </a:r>
            <a:r>
              <a:rPr lang="en-US" dirty="0" smtClean="0"/>
              <a:t> van de </a:t>
            </a:r>
            <a:r>
              <a:rPr lang="en-US" dirty="0" err="1" smtClean="0"/>
              <a:t>transnationale</a:t>
            </a:r>
            <a:r>
              <a:rPr lang="en-US" dirty="0" smtClean="0"/>
              <a:t> </a:t>
            </a:r>
            <a:r>
              <a:rPr lang="en-US" dirty="0" err="1" smtClean="0"/>
              <a:t>bedrijfsgroepen</a:t>
            </a:r>
            <a:endParaRPr lang="en-US" dirty="0"/>
          </a:p>
          <a:p>
            <a:r>
              <a:rPr lang="en-US" dirty="0" smtClean="0"/>
              <a:t>Mei 2016 &gt;&gt; </a:t>
            </a:r>
            <a:r>
              <a:rPr lang="en-US" dirty="0" err="1" smtClean="0"/>
              <a:t>Derde</a:t>
            </a:r>
            <a:r>
              <a:rPr lang="en-US" dirty="0" smtClean="0"/>
              <a:t> school </a:t>
            </a:r>
            <a:r>
              <a:rPr lang="en-US" dirty="0" err="1" smtClean="0"/>
              <a:t>bijeenkomst</a:t>
            </a:r>
            <a:r>
              <a:rPr lang="en-US" dirty="0" smtClean="0"/>
              <a:t>: </a:t>
            </a:r>
            <a:r>
              <a:rPr lang="en-US" smtClean="0"/>
              <a:t>presentatie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selectie</a:t>
            </a:r>
            <a:endParaRPr lang="en-US" dirty="0" smtClean="0"/>
          </a:p>
          <a:p>
            <a:r>
              <a:rPr lang="en-US" dirty="0" err="1" smtClean="0"/>
              <a:t>Juni</a:t>
            </a:r>
            <a:r>
              <a:rPr lang="en-US" dirty="0" smtClean="0"/>
              <a:t> 2016 &gt;&gt; </a:t>
            </a:r>
            <a:r>
              <a:rPr lang="en-US" dirty="0" err="1" smtClean="0"/>
              <a:t>lokale</a:t>
            </a:r>
            <a:r>
              <a:rPr lang="en-US" dirty="0" smtClean="0"/>
              <a:t> </a:t>
            </a:r>
            <a:r>
              <a:rPr lang="en-US" dirty="0" err="1" smtClean="0"/>
              <a:t>activiteiten</a:t>
            </a:r>
            <a:r>
              <a:rPr lang="en-US" dirty="0" smtClean="0"/>
              <a:t>: </a:t>
            </a:r>
            <a:r>
              <a:rPr lang="en-US" dirty="0" err="1" smtClean="0"/>
              <a:t>presentatie</a:t>
            </a:r>
            <a:r>
              <a:rPr lang="en-US" dirty="0" smtClean="0"/>
              <a:t> van het </a:t>
            </a:r>
            <a:r>
              <a:rPr lang="en-US" dirty="0" err="1" smtClean="0"/>
              <a:t>winnend</a:t>
            </a:r>
            <a:r>
              <a:rPr lang="en-US" dirty="0" smtClean="0"/>
              <a:t> concept op </a:t>
            </a:r>
            <a:r>
              <a:rPr lang="en-US" dirty="0" err="1" smtClean="0"/>
              <a:t>lokaal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locale </a:t>
            </a:r>
            <a:r>
              <a:rPr lang="en-US" dirty="0" err="1" smtClean="0"/>
              <a:t>verspreidingsevenementen</a:t>
            </a:r>
            <a:endParaRPr lang="en-US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Volgende stappen (na Oktober – 2)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08405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Activiteit 1.1 (online) </a:t>
            </a:r>
            <a:br>
              <a:rPr lang="it-IT" dirty="0" smtClean="0"/>
            </a:br>
            <a:r>
              <a:rPr lang="en-GB" dirty="0" err="1" smtClean="0"/>
              <a:t>Luister</a:t>
            </a:r>
            <a:r>
              <a:rPr lang="en-GB" dirty="0" smtClean="0"/>
              <a:t> </a:t>
            </a:r>
            <a:r>
              <a:rPr lang="en-GB" dirty="0" err="1" smtClean="0"/>
              <a:t>naar</a:t>
            </a:r>
            <a:r>
              <a:rPr lang="en-GB" dirty="0" smtClean="0"/>
              <a:t> </a:t>
            </a:r>
            <a:r>
              <a:rPr lang="en-GB" dirty="0" err="1" smtClean="0"/>
              <a:t>mensen</a:t>
            </a:r>
            <a:r>
              <a:rPr lang="en-GB" dirty="0"/>
              <a:t> </a:t>
            </a:r>
            <a:r>
              <a:rPr lang="en-GB" dirty="0" err="1" smtClean="0"/>
              <a:t>wanneer</a:t>
            </a:r>
            <a:r>
              <a:rPr lang="en-GB" dirty="0" smtClean="0"/>
              <a:t> </a:t>
            </a:r>
            <a:r>
              <a:rPr lang="en-GB" dirty="0" err="1" smtClean="0"/>
              <a:t>ze</a:t>
            </a:r>
            <a:r>
              <a:rPr lang="en-GB" dirty="0" smtClean="0"/>
              <a:t> “</a:t>
            </a:r>
            <a:r>
              <a:rPr lang="en-GB" dirty="0" err="1" smtClean="0"/>
              <a:t>Als</a:t>
            </a:r>
            <a:r>
              <a:rPr lang="en-GB" dirty="0" smtClean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maar </a:t>
            </a:r>
            <a:r>
              <a:rPr lang="en-GB" dirty="0" err="1" smtClean="0"/>
              <a:t>kon</a:t>
            </a:r>
            <a:r>
              <a:rPr lang="en-GB" dirty="0" smtClean="0"/>
              <a:t>…” </a:t>
            </a:r>
            <a:r>
              <a:rPr lang="en-GB" dirty="0" err="1" smtClean="0"/>
              <a:t>zeggen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Beschrijving:</a:t>
            </a:r>
            <a:r>
              <a:rPr lang="it-IT" dirty="0" smtClean="0"/>
              <a:t> Probeer de laatste keer dat je iemand </a:t>
            </a:r>
            <a:r>
              <a:rPr lang="en-GB" dirty="0" smtClean="0"/>
              <a:t>“</a:t>
            </a:r>
            <a:r>
              <a:rPr lang="en-GB" dirty="0" err="1" smtClean="0"/>
              <a:t>Als</a:t>
            </a:r>
            <a:r>
              <a:rPr lang="en-GB" dirty="0" smtClean="0"/>
              <a:t> </a:t>
            </a: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dit</a:t>
            </a:r>
            <a:r>
              <a:rPr lang="en-GB" dirty="0" smtClean="0"/>
              <a:t> maar </a:t>
            </a:r>
            <a:r>
              <a:rPr lang="en-GB" dirty="0" err="1" smtClean="0"/>
              <a:t>kon</a:t>
            </a:r>
            <a:r>
              <a:rPr lang="en-GB" dirty="0" smtClean="0"/>
              <a:t>…” </a:t>
            </a:r>
            <a:r>
              <a:rPr lang="en-GB" dirty="0" err="1" smtClean="0"/>
              <a:t>hoorde</a:t>
            </a:r>
            <a:r>
              <a:rPr lang="en-GB" dirty="0" smtClean="0"/>
              <a:t> </a:t>
            </a:r>
            <a:r>
              <a:rPr lang="en-GB" dirty="0" err="1" smtClean="0"/>
              <a:t>zeggen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herinneren</a:t>
            </a:r>
            <a:r>
              <a:rPr lang="en-GB" dirty="0" smtClean="0"/>
              <a:t>. Zou </a:t>
            </a:r>
            <a:r>
              <a:rPr lang="en-GB" dirty="0" err="1" smtClean="0"/>
              <a:t>jij</a:t>
            </a:r>
            <a:r>
              <a:rPr lang="en-GB" dirty="0" smtClean="0"/>
              <a:t> in </a:t>
            </a:r>
            <a:r>
              <a:rPr lang="en-GB" dirty="0" err="1" smtClean="0"/>
              <a:t>staat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 om </a:t>
            </a:r>
            <a:r>
              <a:rPr lang="en-GB" dirty="0" err="1" smtClean="0"/>
              <a:t>deze</a:t>
            </a:r>
            <a:r>
              <a:rPr lang="en-GB" dirty="0" smtClean="0"/>
              <a:t> </a:t>
            </a:r>
            <a:r>
              <a:rPr lang="en-GB" dirty="0" err="1" smtClean="0"/>
              <a:t>persoon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manier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tonen</a:t>
            </a:r>
            <a:r>
              <a:rPr lang="en-GB" dirty="0" smtClean="0"/>
              <a:t> </a:t>
            </a:r>
            <a:r>
              <a:rPr lang="en-GB" dirty="0" err="1" smtClean="0"/>
              <a:t>waarop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/</a:t>
            </a:r>
            <a:r>
              <a:rPr lang="en-GB" dirty="0" err="1" smtClean="0"/>
              <a:t>haar</a:t>
            </a:r>
            <a:r>
              <a:rPr lang="en-GB" dirty="0" smtClean="0"/>
              <a:t> </a:t>
            </a:r>
            <a:r>
              <a:rPr lang="en-GB" dirty="0" err="1" smtClean="0"/>
              <a:t>doelstellingen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wensen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bereiken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? </a:t>
            </a:r>
          </a:p>
          <a:p>
            <a:r>
              <a:rPr lang="en-GB" b="1" dirty="0" err="1" smtClean="0"/>
              <a:t>Instructie</a:t>
            </a:r>
            <a:r>
              <a:rPr lang="en-GB" b="1" dirty="0" smtClean="0"/>
              <a:t> </a:t>
            </a:r>
            <a:r>
              <a:rPr lang="en-GB" b="1" dirty="0" err="1" smtClean="0"/>
              <a:t>voor</a:t>
            </a:r>
            <a:r>
              <a:rPr lang="en-GB" b="1" dirty="0" smtClean="0"/>
              <a:t> de </a:t>
            </a:r>
            <a:r>
              <a:rPr lang="en-GB" b="1" dirty="0" err="1" smtClean="0"/>
              <a:t>studenten</a:t>
            </a:r>
            <a:r>
              <a:rPr lang="en-GB" b="1" dirty="0" smtClean="0"/>
              <a:t>:</a:t>
            </a:r>
            <a:r>
              <a:rPr lang="en-GB" dirty="0" smtClean="0"/>
              <a:t> </a:t>
            </a:r>
            <a:r>
              <a:rPr lang="en-GB" dirty="0" err="1" smtClean="0"/>
              <a:t>Maak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korte</a:t>
            </a:r>
            <a:r>
              <a:rPr lang="en-GB" dirty="0" smtClean="0"/>
              <a:t> </a:t>
            </a:r>
            <a:r>
              <a:rPr lang="en-GB" dirty="0" err="1" smtClean="0"/>
              <a:t>notitie</a:t>
            </a:r>
            <a:r>
              <a:rPr lang="en-GB" dirty="0" smtClean="0"/>
              <a:t> van de </a:t>
            </a:r>
            <a:r>
              <a:rPr lang="en-GB" dirty="0" err="1" smtClean="0"/>
              <a:t>aangeduide</a:t>
            </a:r>
            <a:r>
              <a:rPr lang="en-GB" dirty="0" smtClean="0"/>
              <a:t> </a:t>
            </a:r>
            <a:r>
              <a:rPr lang="en-GB" dirty="0" err="1" smtClean="0"/>
              <a:t>problemen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oplossingen</a:t>
            </a:r>
            <a:r>
              <a:rPr lang="en-GB" dirty="0" smtClean="0"/>
              <a:t>; je </a:t>
            </a:r>
            <a:r>
              <a:rPr lang="en-GB" dirty="0" err="1" smtClean="0"/>
              <a:t>zal</a:t>
            </a:r>
            <a:r>
              <a:rPr lang="en-GB" dirty="0" smtClean="0"/>
              <a:t> </a:t>
            </a:r>
            <a:r>
              <a:rPr lang="en-GB" dirty="0" err="1" smtClean="0"/>
              <a:t>dit</a:t>
            </a:r>
            <a:r>
              <a:rPr lang="en-GB" dirty="0" smtClean="0"/>
              <a:t> later met de rest van de </a:t>
            </a:r>
            <a:r>
              <a:rPr lang="en-GB" dirty="0" err="1" smtClean="0"/>
              <a:t>groep</a:t>
            </a:r>
            <a:r>
              <a:rPr lang="en-GB" dirty="0" smtClean="0"/>
              <a:t> </a:t>
            </a:r>
            <a:r>
              <a:rPr lang="en-GB" dirty="0" err="1" smtClean="0"/>
              <a:t>gaan</a:t>
            </a:r>
            <a:r>
              <a:rPr lang="en-GB" dirty="0" smtClean="0"/>
              <a:t> </a:t>
            </a:r>
            <a:r>
              <a:rPr lang="en-GB" dirty="0" err="1" smtClean="0"/>
              <a:t>gebruiken</a:t>
            </a:r>
            <a:r>
              <a:rPr lang="en-GB" dirty="0" smtClean="0"/>
              <a:t>.</a:t>
            </a:r>
          </a:p>
          <a:p>
            <a:r>
              <a:rPr lang="en-GB" b="1" dirty="0" err="1" smtClean="0"/>
              <a:t>Interactie</a:t>
            </a:r>
            <a:r>
              <a:rPr lang="en-GB" b="1" dirty="0" smtClean="0"/>
              <a:t> met het platform:</a:t>
            </a:r>
            <a:r>
              <a:rPr lang="en-GB" dirty="0" smtClean="0"/>
              <a:t> </a:t>
            </a:r>
            <a:r>
              <a:rPr lang="en-GB" dirty="0" err="1" smtClean="0"/>
              <a:t>studenten</a:t>
            </a:r>
            <a:r>
              <a:rPr lang="en-GB" dirty="0" smtClean="0"/>
              <a:t> </a:t>
            </a:r>
            <a:r>
              <a:rPr lang="en-GB" dirty="0" err="1" smtClean="0"/>
              <a:t>kunnen</a:t>
            </a:r>
            <a:r>
              <a:rPr lang="en-GB" dirty="0" smtClean="0"/>
              <a:t> </a:t>
            </a:r>
            <a:r>
              <a:rPr lang="en-GB" dirty="0" err="1" smtClean="0"/>
              <a:t>hun</a:t>
            </a:r>
            <a:r>
              <a:rPr lang="en-GB" dirty="0" smtClean="0"/>
              <a:t> </a:t>
            </a:r>
            <a:r>
              <a:rPr lang="en-GB" dirty="0" err="1" smtClean="0"/>
              <a:t>antwoorden</a:t>
            </a:r>
            <a:r>
              <a:rPr lang="en-GB" dirty="0" smtClean="0"/>
              <a:t> online </a:t>
            </a:r>
            <a:r>
              <a:rPr lang="en-GB" dirty="0" err="1" smtClean="0"/>
              <a:t>invoeren</a:t>
            </a:r>
            <a:r>
              <a:rPr lang="en-GB" dirty="0" smtClean="0"/>
              <a:t>. Het </a:t>
            </a:r>
            <a:r>
              <a:rPr lang="en-GB" dirty="0" err="1" smtClean="0"/>
              <a:t>antwoord</a:t>
            </a:r>
            <a:r>
              <a:rPr lang="en-GB" dirty="0" smtClean="0"/>
              <a:t> </a:t>
            </a:r>
            <a:r>
              <a:rPr lang="en-GB" dirty="0" err="1" smtClean="0"/>
              <a:t>wordt</a:t>
            </a:r>
            <a:r>
              <a:rPr lang="en-GB" dirty="0" smtClean="0"/>
              <a:t> </a:t>
            </a:r>
            <a:r>
              <a:rPr lang="en-GB" dirty="0" err="1" smtClean="0"/>
              <a:t>geplaatst</a:t>
            </a:r>
            <a:r>
              <a:rPr lang="en-GB" dirty="0" smtClean="0"/>
              <a:t> in de </a:t>
            </a:r>
            <a:r>
              <a:rPr lang="en-GB" dirty="0" err="1" smtClean="0"/>
              <a:t>persoonlijke</a:t>
            </a:r>
            <a:r>
              <a:rPr lang="en-GB" dirty="0" smtClean="0"/>
              <a:t> map/</a:t>
            </a:r>
            <a:r>
              <a:rPr lang="en-GB" dirty="0" err="1" smtClean="0"/>
              <a:t>pagina</a:t>
            </a:r>
            <a:r>
              <a:rPr lang="en-GB" dirty="0" smtClean="0"/>
              <a:t> of op het account van de student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kan</a:t>
            </a:r>
            <a:r>
              <a:rPr lang="en-GB" dirty="0" smtClean="0"/>
              <a:t> later </a:t>
            </a:r>
            <a:r>
              <a:rPr lang="en-GB" dirty="0" err="1" smtClean="0"/>
              <a:t>gedownload</a:t>
            </a:r>
            <a:r>
              <a:rPr lang="en-GB" dirty="0" smtClean="0"/>
              <a:t> </a:t>
            </a:r>
            <a:r>
              <a:rPr lang="en-GB" dirty="0" err="1" smtClean="0"/>
              <a:t>worden</a:t>
            </a:r>
            <a:r>
              <a:rPr lang="en-GB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13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Thema 2</a:t>
            </a:r>
            <a:br>
              <a:rPr lang="it-IT" dirty="0" smtClean="0"/>
            </a:br>
            <a:r>
              <a:rPr lang="it-IT" dirty="0" smtClean="0"/>
              <a:t>Wat is creativiteit?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leerzame</a:t>
            </a:r>
            <a:r>
              <a:rPr lang="en-US" dirty="0" smtClean="0"/>
              <a:t> </a:t>
            </a:r>
            <a:r>
              <a:rPr lang="en-US" dirty="0" err="1" smtClean="0"/>
              <a:t>vaardigheid</a:t>
            </a:r>
            <a:r>
              <a:rPr lang="en-US" dirty="0" smtClean="0"/>
              <a:t>, </a:t>
            </a:r>
            <a:r>
              <a:rPr lang="en-US" dirty="0" err="1" smtClean="0"/>
              <a:t>creativiteit</a:t>
            </a:r>
            <a:r>
              <a:rPr lang="en-US" dirty="0" smtClean="0"/>
              <a:t>, </a:t>
            </a:r>
            <a:r>
              <a:rPr lang="en-US" dirty="0" err="1" smtClean="0"/>
              <a:t>wordt</a:t>
            </a:r>
            <a:r>
              <a:rPr lang="en-US" dirty="0" smtClean="0"/>
              <a:t> op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manieren</a:t>
            </a:r>
            <a:r>
              <a:rPr lang="en-US" dirty="0" smtClean="0"/>
              <a:t> </a:t>
            </a:r>
            <a:r>
              <a:rPr lang="en-US" dirty="0" err="1" smtClean="0"/>
              <a:t>gedefini</a:t>
            </a:r>
            <a:r>
              <a:rPr lang="en-US" sz="2900" dirty="0" err="1" smtClean="0">
                <a:solidFill>
                  <a:prstClr val="black"/>
                </a:solidFill>
              </a:rPr>
              <a:t>ë</a:t>
            </a:r>
            <a:r>
              <a:rPr lang="en-US" dirty="0" err="1" smtClean="0"/>
              <a:t>erd</a:t>
            </a:r>
            <a:r>
              <a:rPr lang="en-US" dirty="0" smtClean="0"/>
              <a:t>. Het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genoemd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Een “</a:t>
            </a:r>
            <a:r>
              <a:rPr lang="en-US" dirty="0" err="1" smtClean="0"/>
              <a:t>mentale</a:t>
            </a:r>
            <a:r>
              <a:rPr lang="en-US" dirty="0" smtClean="0"/>
              <a:t> </a:t>
            </a:r>
            <a:r>
              <a:rPr lang="en-US" dirty="0" err="1" smtClean="0"/>
              <a:t>activiteit</a:t>
            </a:r>
            <a:r>
              <a:rPr lang="en-US" dirty="0" smtClean="0"/>
              <a:t> die </a:t>
            </a:r>
            <a:r>
              <a:rPr lang="en-US" dirty="0" err="1" smtClean="0"/>
              <a:t>uitgevoerd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in </a:t>
            </a:r>
            <a:r>
              <a:rPr lang="en-US" dirty="0" err="1" smtClean="0"/>
              <a:t>situaties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alvorens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correcte</a:t>
            </a:r>
            <a:r>
              <a:rPr lang="en-US" dirty="0" smtClean="0"/>
              <a:t> </a:t>
            </a:r>
            <a:r>
              <a:rPr lang="en-US" dirty="0" err="1" smtClean="0"/>
              <a:t>oplossing</a:t>
            </a:r>
            <a:r>
              <a:rPr lang="en-US" dirty="0" smtClean="0"/>
              <a:t> of correct </a:t>
            </a:r>
            <a:r>
              <a:rPr lang="en-US" dirty="0" err="1" smtClean="0"/>
              <a:t>antwoord</a:t>
            </a:r>
            <a:r>
              <a:rPr lang="en-US" dirty="0" smtClean="0"/>
              <a:t> is” (Encyclopedia of Creativity, vol. 2, "Teaching Creativity")</a:t>
            </a:r>
          </a:p>
          <a:p>
            <a:pPr lvl="1"/>
            <a:r>
              <a:rPr lang="en-US" dirty="0" smtClean="0"/>
              <a:t>Een “</a:t>
            </a:r>
            <a:r>
              <a:rPr lang="en-US" dirty="0" err="1" smtClean="0"/>
              <a:t>proces</a:t>
            </a:r>
            <a:r>
              <a:rPr lang="en-US" dirty="0" smtClean="0"/>
              <a:t> van </a:t>
            </a:r>
            <a:r>
              <a:rPr lang="en-US" dirty="0" err="1" smtClean="0"/>
              <a:t>ontwikkeling</a:t>
            </a:r>
            <a:r>
              <a:rPr lang="en-US" dirty="0" smtClean="0"/>
              <a:t> van </a:t>
            </a:r>
            <a:r>
              <a:rPr lang="en-US" dirty="0" err="1" smtClean="0"/>
              <a:t>nieuwe</a:t>
            </a:r>
            <a:r>
              <a:rPr lang="en-US" dirty="0" smtClean="0"/>
              <a:t>, </a:t>
            </a:r>
            <a:r>
              <a:rPr lang="en-US" dirty="0" err="1" smtClean="0"/>
              <a:t>ongewonen</a:t>
            </a:r>
            <a:r>
              <a:rPr lang="en-US" dirty="0" smtClean="0"/>
              <a:t> of </a:t>
            </a:r>
            <a:r>
              <a:rPr lang="en-US" dirty="0" err="1" smtClean="0"/>
              <a:t>unieke</a:t>
            </a:r>
            <a:r>
              <a:rPr lang="en-US" dirty="0" smtClean="0"/>
              <a:t> </a:t>
            </a:r>
            <a:r>
              <a:rPr lang="en-US" dirty="0" err="1" smtClean="0"/>
              <a:t>ideeën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De “</a:t>
            </a:r>
            <a:r>
              <a:rPr lang="en-US" dirty="0" err="1" smtClean="0"/>
              <a:t>generatie</a:t>
            </a:r>
            <a:r>
              <a:rPr lang="en-US" dirty="0" smtClean="0"/>
              <a:t> van </a:t>
            </a:r>
            <a:r>
              <a:rPr lang="en-US" dirty="0" err="1" smtClean="0"/>
              <a:t>nieuwe</a:t>
            </a:r>
            <a:r>
              <a:rPr lang="en-US" dirty="0" smtClean="0"/>
              <a:t>, </a:t>
            </a:r>
            <a:r>
              <a:rPr lang="en-US" dirty="0" err="1" smtClean="0"/>
              <a:t>bruikbare</a:t>
            </a:r>
            <a:r>
              <a:rPr lang="en-US" dirty="0" smtClean="0"/>
              <a:t> </a:t>
            </a:r>
            <a:r>
              <a:rPr lang="en-US" dirty="0" err="1" smtClean="0"/>
              <a:t>ideeën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één</a:t>
            </a:r>
            <a:r>
              <a:rPr lang="en-US" dirty="0" smtClean="0"/>
              <a:t> </a:t>
            </a:r>
            <a:r>
              <a:rPr lang="en-US" dirty="0" err="1" smtClean="0"/>
              <a:t>definitie</a:t>
            </a:r>
            <a:r>
              <a:rPr lang="en-US" dirty="0" smtClean="0"/>
              <a:t> van </a:t>
            </a:r>
            <a:r>
              <a:rPr lang="en-US" dirty="0" err="1" smtClean="0"/>
              <a:t>creativiteit</a:t>
            </a:r>
            <a:r>
              <a:rPr lang="en-US" dirty="0" smtClean="0"/>
              <a:t> past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werkvelden</a:t>
            </a:r>
            <a:r>
              <a:rPr lang="en-US" dirty="0" smtClean="0"/>
              <a:t>. </a:t>
            </a:r>
            <a:r>
              <a:rPr lang="en-US" dirty="0" err="1" smtClean="0"/>
              <a:t>Creativiteit</a:t>
            </a:r>
            <a:r>
              <a:rPr lang="en-US" dirty="0" smtClean="0"/>
              <a:t> </a:t>
            </a:r>
            <a:r>
              <a:rPr lang="en-US" dirty="0" err="1" smtClean="0"/>
              <a:t>doet</a:t>
            </a:r>
            <a:r>
              <a:rPr lang="en-US" dirty="0" smtClean="0"/>
              <a:t> een </a:t>
            </a:r>
            <a:r>
              <a:rPr lang="en-US" dirty="0" err="1" smtClean="0"/>
              <a:t>beroep</a:t>
            </a:r>
            <a:r>
              <a:rPr lang="en-US" dirty="0" smtClean="0"/>
              <a:t> op </a:t>
            </a:r>
            <a:r>
              <a:rPr lang="en-US" dirty="0" err="1" smtClean="0"/>
              <a:t>cognitieve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niet-cognitieve</a:t>
            </a:r>
            <a:r>
              <a:rPr lang="en-US" dirty="0" smtClean="0"/>
              <a:t> </a:t>
            </a:r>
            <a:r>
              <a:rPr lang="en-US" dirty="0" err="1" smtClean="0"/>
              <a:t>vaardigheden</a:t>
            </a:r>
            <a:r>
              <a:rPr lang="en-US" dirty="0" smtClean="0"/>
              <a:t>, </a:t>
            </a:r>
            <a:r>
              <a:rPr lang="en-US" dirty="0" err="1" smtClean="0"/>
              <a:t>nieuwsgierigheid</a:t>
            </a:r>
            <a:r>
              <a:rPr lang="en-US" dirty="0" smtClean="0"/>
              <a:t>, </a:t>
            </a:r>
            <a:r>
              <a:rPr lang="en-US" dirty="0" err="1" smtClean="0"/>
              <a:t>intuitie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koppigheid</a:t>
            </a:r>
            <a:r>
              <a:rPr lang="en-US" dirty="0" smtClean="0"/>
              <a:t>. </a:t>
            </a:r>
            <a:r>
              <a:rPr lang="en-US" dirty="0" err="1" smtClean="0"/>
              <a:t>Creatieve</a:t>
            </a:r>
            <a:r>
              <a:rPr lang="en-US" dirty="0" smtClean="0"/>
              <a:t> </a:t>
            </a:r>
            <a:r>
              <a:rPr lang="en-US" dirty="0" err="1" smtClean="0"/>
              <a:t>oplossingen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gecreëerd</a:t>
            </a:r>
            <a:r>
              <a:rPr lang="en-US" dirty="0" smtClean="0"/>
              <a:t> of </a:t>
            </a:r>
            <a:r>
              <a:rPr lang="en-US" dirty="0" err="1" smtClean="0"/>
              <a:t>ontdekt</a:t>
            </a:r>
            <a:r>
              <a:rPr lang="en-US" dirty="0" smtClean="0"/>
              <a:t>, in een </a:t>
            </a:r>
            <a:r>
              <a:rPr lang="en-US" dirty="0" err="1" smtClean="0"/>
              <a:t>oogwenk</a:t>
            </a:r>
            <a:r>
              <a:rPr lang="en-US" dirty="0" smtClean="0"/>
              <a:t> of </a:t>
            </a:r>
            <a:r>
              <a:rPr lang="en-US" dirty="0" err="1" smtClean="0"/>
              <a:t>gedurende</a:t>
            </a:r>
            <a:r>
              <a:rPr lang="en-US" dirty="0" smtClean="0"/>
              <a:t> decennia.</a:t>
            </a:r>
          </a:p>
          <a:p>
            <a:r>
              <a:rPr lang="en-US" dirty="0" smtClean="0"/>
              <a:t>Op een </a:t>
            </a:r>
            <a:r>
              <a:rPr lang="en-US" dirty="0" err="1" smtClean="0"/>
              <a:t>bepaald</a:t>
            </a:r>
            <a:r>
              <a:rPr lang="en-US" dirty="0" smtClean="0"/>
              <a:t> moment </a:t>
            </a:r>
            <a:r>
              <a:rPr lang="en-US" dirty="0" err="1" smtClean="0"/>
              <a:t>werd</a:t>
            </a:r>
            <a:r>
              <a:rPr lang="en-US" dirty="0" smtClean="0"/>
              <a:t> </a:t>
            </a:r>
            <a:r>
              <a:rPr lang="en-US" dirty="0" err="1" smtClean="0"/>
              <a:t>creativiteit</a:t>
            </a:r>
            <a:r>
              <a:rPr lang="en-US" dirty="0" smtClean="0"/>
              <a:t> </a:t>
            </a:r>
            <a:r>
              <a:rPr lang="en-US" dirty="0" err="1" smtClean="0"/>
              <a:t>gezien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een </a:t>
            </a:r>
            <a:r>
              <a:rPr lang="en-US" dirty="0" err="1" smtClean="0"/>
              <a:t>cultuur-veranderend</a:t>
            </a:r>
            <a:r>
              <a:rPr lang="en-US" dirty="0" smtClean="0"/>
              <a:t> product van een genie </a:t>
            </a:r>
            <a:r>
              <a:rPr lang="en-US" dirty="0" err="1" smtClean="0"/>
              <a:t>zoals</a:t>
            </a:r>
            <a:r>
              <a:rPr lang="en-US" dirty="0" smtClean="0"/>
              <a:t> Thomas Edison, Marie Curie of Steve Jobs. </a:t>
            </a:r>
            <a:r>
              <a:rPr lang="en-US" dirty="0" err="1" smtClean="0"/>
              <a:t>Gedurende</a:t>
            </a:r>
            <a:r>
              <a:rPr lang="en-US" dirty="0" smtClean="0"/>
              <a:t> de </a:t>
            </a:r>
            <a:r>
              <a:rPr lang="en-US" dirty="0" err="1" smtClean="0"/>
              <a:t>afgelopen</a:t>
            </a:r>
            <a:r>
              <a:rPr lang="en-US" dirty="0" smtClean="0"/>
              <a:t> </a:t>
            </a:r>
            <a:r>
              <a:rPr lang="en-US" dirty="0" err="1" smtClean="0"/>
              <a:t>jaren</a:t>
            </a:r>
            <a:r>
              <a:rPr lang="en-US" dirty="0" smtClean="0"/>
              <a:t>, </a:t>
            </a:r>
            <a:r>
              <a:rPr lang="en-US" dirty="0" err="1" smtClean="0"/>
              <a:t>echter</a:t>
            </a:r>
            <a:r>
              <a:rPr lang="en-US" dirty="0" smtClean="0"/>
              <a:t>, </a:t>
            </a:r>
            <a:r>
              <a:rPr lang="en-US" dirty="0" err="1" smtClean="0"/>
              <a:t>heeft</a:t>
            </a:r>
            <a:r>
              <a:rPr lang="en-US" dirty="0" smtClean="0"/>
              <a:t> de </a:t>
            </a:r>
            <a:r>
              <a:rPr lang="en-US" dirty="0" err="1" smtClean="0"/>
              <a:t>nadruk</a:t>
            </a:r>
            <a:r>
              <a:rPr lang="en-US" dirty="0" smtClean="0"/>
              <a:t> op </a:t>
            </a:r>
            <a:r>
              <a:rPr lang="en-US" dirty="0" err="1" smtClean="0"/>
              <a:t>zo’n</a:t>
            </a:r>
            <a:r>
              <a:rPr lang="en-US" dirty="0" smtClean="0"/>
              <a:t> </a:t>
            </a:r>
            <a:r>
              <a:rPr lang="en-US" dirty="0" err="1" smtClean="0"/>
              <a:t>fenomeen</a:t>
            </a:r>
            <a:r>
              <a:rPr lang="en-US" dirty="0" smtClean="0"/>
              <a:t>, </a:t>
            </a:r>
            <a:r>
              <a:rPr lang="en-US" dirty="0" err="1" smtClean="0"/>
              <a:t>soms</a:t>
            </a:r>
            <a:r>
              <a:rPr lang="en-US" dirty="0" smtClean="0"/>
              <a:t> de “Grote-C” </a:t>
            </a:r>
            <a:r>
              <a:rPr lang="en-US" dirty="0" err="1" smtClean="0"/>
              <a:t>creativiteit</a:t>
            </a:r>
            <a:r>
              <a:rPr lang="en-US" dirty="0" smtClean="0"/>
              <a:t> </a:t>
            </a:r>
            <a:r>
              <a:rPr lang="en-US" dirty="0" err="1" smtClean="0"/>
              <a:t>genoemd</a:t>
            </a:r>
            <a:r>
              <a:rPr lang="en-US" dirty="0" smtClean="0"/>
              <a:t>, </a:t>
            </a:r>
            <a:r>
              <a:rPr lang="en-US" dirty="0" err="1" smtClean="0"/>
              <a:t>ruimte</a:t>
            </a:r>
            <a:r>
              <a:rPr lang="en-US" dirty="0" smtClean="0"/>
              <a:t> </a:t>
            </a:r>
            <a:r>
              <a:rPr lang="en-US" dirty="0" err="1" smtClean="0"/>
              <a:t>gemaakt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een </a:t>
            </a:r>
            <a:r>
              <a:rPr lang="en-US" dirty="0" err="1" smtClean="0"/>
              <a:t>interesse</a:t>
            </a:r>
            <a:r>
              <a:rPr lang="en-US" dirty="0" smtClean="0"/>
              <a:t> in wat de “</a:t>
            </a:r>
            <a:r>
              <a:rPr lang="en-US" dirty="0" err="1" smtClean="0"/>
              <a:t>klein</a:t>
            </a:r>
            <a:r>
              <a:rPr lang="en-US" dirty="0" smtClean="0"/>
              <a:t>-c” of </a:t>
            </a:r>
            <a:r>
              <a:rPr lang="en-US" dirty="0" err="1" smtClean="0"/>
              <a:t>allerdaagse</a:t>
            </a:r>
            <a:r>
              <a:rPr lang="en-US" dirty="0" smtClean="0"/>
              <a:t> </a:t>
            </a:r>
            <a:r>
              <a:rPr lang="en-US" dirty="0" err="1" smtClean="0"/>
              <a:t>creativiteit</a:t>
            </a:r>
            <a:r>
              <a:rPr lang="en-US" dirty="0" smtClean="0"/>
              <a:t> </a:t>
            </a:r>
            <a:r>
              <a:rPr lang="en-US" dirty="0" err="1" smtClean="0"/>
              <a:t>genoemd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, een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waarin</a:t>
            </a:r>
            <a:r>
              <a:rPr lang="en-US" dirty="0" smtClean="0"/>
              <a:t> </a:t>
            </a:r>
            <a:r>
              <a:rPr lang="en-US" dirty="0" err="1" smtClean="0"/>
              <a:t>velen</a:t>
            </a:r>
            <a:r>
              <a:rPr lang="en-US" dirty="0" smtClean="0"/>
              <a:t> de </a:t>
            </a:r>
            <a:r>
              <a:rPr lang="en-US" dirty="0" err="1" smtClean="0"/>
              <a:t>mogelijkheid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nemen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participeren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Creativiteit</a:t>
            </a:r>
            <a:r>
              <a:rPr lang="en-US" dirty="0" smtClean="0"/>
              <a:t> </a:t>
            </a:r>
            <a:r>
              <a:rPr lang="en-US" dirty="0" err="1" smtClean="0"/>
              <a:t>ontstaat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een vacuum; het </a:t>
            </a:r>
            <a:r>
              <a:rPr lang="en-US" dirty="0" err="1" smtClean="0"/>
              <a:t>heeft</a:t>
            </a:r>
            <a:r>
              <a:rPr lang="en-US" dirty="0" smtClean="0"/>
              <a:t> een </a:t>
            </a:r>
            <a:r>
              <a:rPr lang="en-US" dirty="0" err="1" smtClean="0"/>
              <a:t>zekere</a:t>
            </a:r>
            <a:r>
              <a:rPr lang="en-US" dirty="0" smtClean="0"/>
              <a:t> level van </a:t>
            </a:r>
            <a:r>
              <a:rPr lang="en-US" dirty="0" err="1" smtClean="0"/>
              <a:t>zowel</a:t>
            </a:r>
            <a:r>
              <a:rPr lang="en-US" dirty="0" smtClean="0"/>
              <a:t> </a:t>
            </a:r>
            <a:r>
              <a:rPr lang="en-US" dirty="0" err="1" smtClean="0"/>
              <a:t>algemene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vakspecifieke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</a:t>
            </a:r>
            <a:r>
              <a:rPr lang="en-US" dirty="0" err="1" smtClean="0"/>
              <a:t>nodig</a:t>
            </a:r>
            <a:r>
              <a:rPr lang="en-US" dirty="0" smtClean="0"/>
              <a:t>. </a:t>
            </a:r>
            <a:r>
              <a:rPr lang="en-US" dirty="0" err="1" smtClean="0"/>
              <a:t>Dit</a:t>
            </a:r>
            <a:r>
              <a:rPr lang="en-US" dirty="0" smtClean="0"/>
              <a:t> is </a:t>
            </a:r>
            <a:r>
              <a:rPr lang="en-US" dirty="0" err="1" smtClean="0"/>
              <a:t>duidelijk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we </a:t>
            </a:r>
            <a:r>
              <a:rPr lang="en-US" dirty="0" err="1" smtClean="0"/>
              <a:t>creativiteit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een </a:t>
            </a:r>
            <a:r>
              <a:rPr lang="en-US" dirty="0" err="1" smtClean="0"/>
              <a:t>vorm</a:t>
            </a:r>
            <a:r>
              <a:rPr lang="en-US" dirty="0" smtClean="0"/>
              <a:t> van </a:t>
            </a:r>
            <a:r>
              <a:rPr lang="en-US" dirty="0" err="1" smtClean="0"/>
              <a:t>innovatie</a:t>
            </a:r>
            <a:r>
              <a:rPr lang="en-US" dirty="0" smtClean="0"/>
              <a:t> – we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weten</a:t>
            </a:r>
            <a:r>
              <a:rPr lang="en-US" dirty="0" smtClean="0"/>
              <a:t> wat </a:t>
            </a:r>
            <a:r>
              <a:rPr lang="en-US" dirty="0" err="1" smtClean="0"/>
              <a:t>nieuw</a:t>
            </a:r>
            <a:r>
              <a:rPr lang="en-US" dirty="0" smtClean="0"/>
              <a:t> is </a:t>
            </a:r>
            <a:r>
              <a:rPr lang="en-US" dirty="0" err="1" smtClean="0"/>
              <a:t>zonder</a:t>
            </a:r>
            <a:r>
              <a:rPr lang="en-US" dirty="0" smtClean="0"/>
              <a:t> een </a:t>
            </a:r>
            <a:r>
              <a:rPr lang="en-US" dirty="0" err="1" smtClean="0"/>
              <a:t>besef</a:t>
            </a:r>
            <a:r>
              <a:rPr lang="en-US" dirty="0" smtClean="0"/>
              <a:t> van wat </a:t>
            </a:r>
            <a:r>
              <a:rPr lang="en-US" dirty="0" err="1" smtClean="0"/>
              <a:t>er</a:t>
            </a:r>
            <a:r>
              <a:rPr lang="en-US" dirty="0" smtClean="0"/>
              <a:t> al </a:t>
            </a:r>
            <a:r>
              <a:rPr lang="en-US" dirty="0" err="1" smtClean="0"/>
              <a:t>bekend</a:t>
            </a:r>
            <a:r>
              <a:rPr lang="en-US" dirty="0" smtClean="0"/>
              <a:t> is op </a:t>
            </a:r>
            <a:r>
              <a:rPr lang="en-US" dirty="0" err="1" smtClean="0"/>
              <a:t>welk</a:t>
            </a:r>
            <a:r>
              <a:rPr lang="en-US" dirty="0" smtClean="0"/>
              <a:t> </a:t>
            </a:r>
            <a:r>
              <a:rPr lang="en-US" dirty="0" err="1" smtClean="0"/>
              <a:t>gebied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083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Bron 2.1</a:t>
            </a:r>
            <a:br>
              <a:rPr lang="it-IT" dirty="0" smtClean="0"/>
            </a:br>
            <a:r>
              <a:rPr lang="it-IT" dirty="0" smtClean="0"/>
              <a:t>Video over Creativiteit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smtClean="0"/>
              <a:t>DEZE VIDEO ALS VOORBEELD EEN VOOR ALLE LANDEN</a:t>
            </a:r>
          </a:p>
          <a:p>
            <a:r>
              <a:rPr lang="it-IT" dirty="0" smtClean="0"/>
              <a:t>VIDEOS VAN DE PARTNERS MOETEN INGEVOEGD WORDEN IN DE NATIONALE VERSIE VAN DE MODULE</a:t>
            </a:r>
            <a:endParaRPr lang="it-IT" dirty="0"/>
          </a:p>
        </p:txBody>
      </p:sp>
      <p:pic>
        <p:nvPicPr>
          <p:cNvPr id="6" name="av-djjwbQ2k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77000" y="27146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9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Thema 3</a:t>
            </a:r>
            <a:br>
              <a:rPr lang="it-IT" dirty="0" smtClean="0"/>
            </a:br>
            <a:r>
              <a:rPr lang="it-IT" dirty="0" smtClean="0"/>
              <a:t>Wat gebeurt er om ons heen?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Om voorbereid te zijn voor het vaststellen en ontwikkeling van je bedrijfsconcept, is het heel belangrijk dat je je bewust bent van de sociaal-economische situatie waarin je je bevindt.</a:t>
            </a:r>
          </a:p>
          <a:p>
            <a:r>
              <a:rPr lang="it-IT" dirty="0" smtClean="0"/>
              <a:t>Bekijk de informatie die je hier kan vinden (</a:t>
            </a:r>
            <a:r>
              <a:rPr lang="it-IT" i="1" dirty="0" smtClean="0">
                <a:solidFill>
                  <a:schemeClr val="accent2"/>
                </a:solidFill>
              </a:rPr>
              <a:t>link naar een website </a:t>
            </a:r>
            <a:r>
              <a:rPr lang="it-IT" i="1" dirty="0" smtClean="0">
                <a:solidFill>
                  <a:schemeClr val="accent2"/>
                </a:solidFill>
              </a:rPr>
              <a:t>dat de </a:t>
            </a:r>
            <a:r>
              <a:rPr lang="it-IT" i="1" dirty="0" smtClean="0">
                <a:solidFill>
                  <a:schemeClr val="accent2"/>
                </a:solidFill>
              </a:rPr>
              <a:t>sociaal-economische informatie over je </a:t>
            </a:r>
            <a:r>
              <a:rPr lang="it-IT" i="1" dirty="0" smtClean="0">
                <a:solidFill>
                  <a:schemeClr val="accent2"/>
                </a:solidFill>
              </a:rPr>
              <a:t>omgeving heeft</a:t>
            </a:r>
            <a:r>
              <a:rPr lang="it-IT" dirty="0" smtClean="0"/>
              <a:t>) </a:t>
            </a:r>
            <a:r>
              <a:rPr lang="it-IT" dirty="0" smtClean="0"/>
              <a:t>en bereid je voor voor de bijeenkomst die je zal hebben met een medewerker van je </a:t>
            </a:r>
            <a:r>
              <a:rPr lang="it-IT" dirty="0" smtClean="0"/>
              <a:t>Gemeente </a:t>
            </a:r>
            <a:r>
              <a:rPr lang="it-IT" dirty="0" smtClean="0"/>
              <a:t>of met een expert van de Kamer van Koophandel.</a:t>
            </a:r>
          </a:p>
          <a:p>
            <a:r>
              <a:rPr lang="it-IT" i="1" dirty="0" smtClean="0">
                <a:solidFill>
                  <a:schemeClr val="accent2"/>
                </a:solidFill>
              </a:rPr>
              <a:t>Deze activiteit zou gecombineerd moeten worden met een bijeenkomst bij het gemeentehuis of de Kamer van Koophandel over de lokale economische realiteit… vraag de medewerker/expert om te focussen op de plannen en prioriteiten voor de economische ontwikkeling van de regio.</a:t>
            </a:r>
          </a:p>
        </p:txBody>
      </p:sp>
    </p:spTree>
    <p:extLst>
      <p:ext uri="{BB962C8B-B14F-4D97-AF65-F5344CB8AC3E}">
        <p14:creationId xmlns:p14="http://schemas.microsoft.com/office/powerpoint/2010/main" val="5401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Activiteit 3.1 </a:t>
            </a:r>
            <a:r>
              <a:rPr lang="it-IT" dirty="0" smtClean="0"/>
              <a:t>(Online</a:t>
            </a:r>
            <a:r>
              <a:rPr lang="it-IT" dirty="0" smtClean="0"/>
              <a:t>)</a:t>
            </a:r>
            <a:br>
              <a:rPr lang="it-IT" dirty="0" smtClean="0"/>
            </a:br>
            <a:r>
              <a:rPr lang="it-IT" dirty="0" smtClean="0"/>
              <a:t>Statistieken zijn niet moeilijk!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Beschrijving:</a:t>
            </a:r>
            <a:r>
              <a:rPr lang="it-IT" dirty="0" smtClean="0"/>
              <a:t> Wat is de sociaal-economische situatie in ons land? Waar kan je informatie over dit onderwerp krijgen? Natuurlijk is het internet een perfecte bron, maar je moet goed opletten om </a:t>
            </a:r>
            <a:r>
              <a:rPr lang="it-IT" dirty="0" smtClean="0"/>
              <a:t>de offici</a:t>
            </a:r>
            <a:r>
              <a:rPr lang="en-US" dirty="0" smtClean="0">
                <a:solidFill>
                  <a:prstClr val="black"/>
                </a:solidFill>
              </a:rPr>
              <a:t>ë</a:t>
            </a:r>
            <a:r>
              <a:rPr lang="it-IT" dirty="0" smtClean="0"/>
              <a:t>le </a:t>
            </a:r>
            <a:r>
              <a:rPr lang="it-IT" dirty="0" smtClean="0"/>
              <a:t>date en statistieken te vinden.</a:t>
            </a:r>
            <a:endParaRPr lang="en-GB" dirty="0" smtClean="0"/>
          </a:p>
          <a:p>
            <a:r>
              <a:rPr lang="en-GB" b="1" dirty="0" err="1" smtClean="0"/>
              <a:t>Instructies</a:t>
            </a:r>
            <a:r>
              <a:rPr lang="en-GB" b="1" dirty="0" smtClean="0"/>
              <a:t> </a:t>
            </a:r>
            <a:r>
              <a:rPr lang="en-GB" b="1" dirty="0" err="1" smtClean="0"/>
              <a:t>voor</a:t>
            </a:r>
            <a:r>
              <a:rPr lang="en-GB" b="1" dirty="0" smtClean="0"/>
              <a:t> de </a:t>
            </a:r>
            <a:r>
              <a:rPr lang="en-GB" b="1" dirty="0" err="1" smtClean="0"/>
              <a:t>studenten</a:t>
            </a:r>
            <a:r>
              <a:rPr lang="en-GB" b="1" dirty="0" smtClean="0"/>
              <a:t>:</a:t>
            </a:r>
            <a:r>
              <a:rPr lang="en-GB" dirty="0" smtClean="0"/>
              <a:t> </a:t>
            </a:r>
            <a:r>
              <a:rPr lang="en-GB" dirty="0" err="1" smtClean="0"/>
              <a:t>Zoek</a:t>
            </a:r>
            <a:r>
              <a:rPr lang="en-GB" dirty="0" smtClean="0"/>
              <a:t> online </a:t>
            </a:r>
            <a:r>
              <a:rPr lang="en-GB" dirty="0" err="1" smtClean="0"/>
              <a:t>naar</a:t>
            </a:r>
            <a:r>
              <a:rPr lang="en-GB" dirty="0" smtClean="0"/>
              <a:t> de </a:t>
            </a:r>
            <a:r>
              <a:rPr lang="en-GB" dirty="0" err="1" smtClean="0"/>
              <a:t>drie</a:t>
            </a:r>
            <a:r>
              <a:rPr lang="en-GB" dirty="0" smtClean="0"/>
              <a:t> </a:t>
            </a:r>
            <a:r>
              <a:rPr lang="en-GB" dirty="0" err="1" smtClean="0"/>
              <a:t>meest</a:t>
            </a:r>
            <a:r>
              <a:rPr lang="en-GB" dirty="0" smtClean="0"/>
              <a:t> </a:t>
            </a:r>
            <a:r>
              <a:rPr lang="en-GB" dirty="0" err="1" smtClean="0"/>
              <a:t>relevante</a:t>
            </a:r>
            <a:r>
              <a:rPr lang="en-GB" dirty="0" smtClean="0"/>
              <a:t> </a:t>
            </a:r>
            <a:r>
              <a:rPr lang="en-GB" dirty="0" err="1" smtClean="0"/>
              <a:t>bronnen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statistieke</a:t>
            </a:r>
            <a:r>
              <a:rPr lang="en-GB" dirty="0" smtClean="0"/>
              <a:t> </a:t>
            </a:r>
            <a:r>
              <a:rPr lang="en-GB" dirty="0" err="1" smtClean="0"/>
              <a:t>informatie</a:t>
            </a:r>
            <a:r>
              <a:rPr lang="en-GB" dirty="0" smtClean="0"/>
              <a:t> </a:t>
            </a:r>
            <a:r>
              <a:rPr lang="en-GB" dirty="0" smtClean="0"/>
              <a:t>van </a:t>
            </a:r>
            <a:r>
              <a:rPr lang="en-GB" dirty="0" err="1" smtClean="0"/>
              <a:t>jouw</a:t>
            </a:r>
            <a:r>
              <a:rPr lang="en-GB" dirty="0" smtClean="0"/>
              <a:t> land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beantwoordt</a:t>
            </a:r>
            <a:r>
              <a:rPr lang="en-GB" dirty="0" smtClean="0"/>
              <a:t> </a:t>
            </a:r>
            <a:r>
              <a:rPr lang="en-GB" dirty="0" smtClean="0"/>
              <a:t>de </a:t>
            </a:r>
            <a:r>
              <a:rPr lang="en-GB" dirty="0" err="1" smtClean="0"/>
              <a:t>volgende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Plak</a:t>
            </a:r>
            <a:r>
              <a:rPr lang="en-GB" dirty="0" smtClean="0"/>
              <a:t> </a:t>
            </a:r>
            <a:r>
              <a:rPr lang="en-GB" dirty="0" err="1" smtClean="0"/>
              <a:t>hier</a:t>
            </a:r>
            <a:r>
              <a:rPr lang="en-GB" dirty="0" smtClean="0"/>
              <a:t> de link van de website die je </a:t>
            </a:r>
            <a:r>
              <a:rPr lang="en-GB" dirty="0" err="1" smtClean="0"/>
              <a:t>hebt</a:t>
            </a:r>
            <a:r>
              <a:rPr lang="en-GB" dirty="0" smtClean="0"/>
              <a:t> </a:t>
            </a:r>
            <a:r>
              <a:rPr lang="en-GB" dirty="0" err="1" smtClean="0"/>
              <a:t>gevonden</a:t>
            </a:r>
            <a:r>
              <a:rPr lang="en-GB" dirty="0" smtClean="0"/>
              <a:t>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drie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tekst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velden</a:t>
            </a:r>
            <a:r>
              <a:rPr lang="en-GB" i="1" dirty="0" smtClean="0"/>
              <a:t>)</a:t>
            </a:r>
          </a:p>
          <a:p>
            <a:pPr lvl="1"/>
            <a:r>
              <a:rPr lang="en-GB" dirty="0" smtClean="0"/>
              <a:t>Wat is de </a:t>
            </a:r>
            <a:r>
              <a:rPr lang="en-GB" dirty="0" err="1" smtClean="0"/>
              <a:t>belangrijkste</a:t>
            </a:r>
            <a:r>
              <a:rPr lang="en-GB" dirty="0" smtClean="0"/>
              <a:t> </a:t>
            </a:r>
            <a:r>
              <a:rPr lang="en-GB" dirty="0" err="1" smtClean="0"/>
              <a:t>economische</a:t>
            </a:r>
            <a:r>
              <a:rPr lang="en-GB" dirty="0" smtClean="0"/>
              <a:t> sector van </a:t>
            </a:r>
            <a:r>
              <a:rPr lang="en-GB" dirty="0" err="1" smtClean="0"/>
              <a:t>jouw</a:t>
            </a:r>
            <a:r>
              <a:rPr lang="en-GB" dirty="0" smtClean="0"/>
              <a:t> land?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tekst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pPr lvl="1"/>
            <a:r>
              <a:rPr lang="en-GB" dirty="0" smtClean="0"/>
              <a:t>…</a:t>
            </a:r>
            <a:r>
              <a:rPr lang="en-GB" dirty="0" err="1" smtClean="0"/>
              <a:t>en</a:t>
            </a:r>
            <a:r>
              <a:rPr lang="en-GB" dirty="0" smtClean="0"/>
              <a:t> van </a:t>
            </a:r>
            <a:r>
              <a:rPr lang="en-GB" dirty="0" err="1" smtClean="0"/>
              <a:t>jouw</a:t>
            </a:r>
            <a:r>
              <a:rPr lang="en-GB" dirty="0" smtClean="0"/>
              <a:t> </a:t>
            </a:r>
            <a:r>
              <a:rPr lang="en-GB" dirty="0" err="1" smtClean="0"/>
              <a:t>regio</a:t>
            </a:r>
            <a:r>
              <a:rPr lang="en-GB" dirty="0" smtClean="0"/>
              <a:t>?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tekst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</a:p>
          <a:p>
            <a:pPr lvl="1"/>
            <a:r>
              <a:rPr lang="en-GB" dirty="0" smtClean="0"/>
              <a:t>Wat is de </a:t>
            </a:r>
            <a:r>
              <a:rPr lang="en-GB" dirty="0" err="1" smtClean="0"/>
              <a:t>werkgelegenheidsgraad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jonge</a:t>
            </a:r>
            <a:r>
              <a:rPr lang="en-GB" dirty="0" smtClean="0"/>
              <a:t> </a:t>
            </a:r>
            <a:r>
              <a:rPr lang="en-GB" dirty="0" err="1" smtClean="0"/>
              <a:t>mensen</a:t>
            </a:r>
            <a:r>
              <a:rPr lang="en-GB" dirty="0" smtClean="0"/>
              <a:t> (</a:t>
            </a:r>
            <a:r>
              <a:rPr lang="en-GB" dirty="0" err="1" smtClean="0"/>
              <a:t>onder</a:t>
            </a:r>
            <a:r>
              <a:rPr lang="en-GB" dirty="0" smtClean="0"/>
              <a:t> de 30 </a:t>
            </a:r>
            <a:r>
              <a:rPr lang="en-GB" dirty="0" err="1" smtClean="0"/>
              <a:t>jaar</a:t>
            </a:r>
            <a:r>
              <a:rPr lang="en-GB" dirty="0" smtClean="0"/>
              <a:t>) in </a:t>
            </a:r>
            <a:r>
              <a:rPr lang="en-GB" dirty="0" err="1" smtClean="0"/>
              <a:t>jouw</a:t>
            </a:r>
            <a:r>
              <a:rPr lang="en-GB" dirty="0" smtClean="0"/>
              <a:t> land?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% </a:t>
            </a:r>
            <a:r>
              <a:rPr lang="en-GB" i="1" dirty="0">
                <a:solidFill>
                  <a:schemeClr val="accent2"/>
                </a:solidFill>
              </a:rPr>
              <a:t>v</a:t>
            </a:r>
            <a:r>
              <a:rPr lang="en-GB" i="1" dirty="0" smtClean="0">
                <a:solidFill>
                  <a:schemeClr val="accent2"/>
                </a:solidFill>
              </a:rPr>
              <a:t>eld</a:t>
            </a:r>
            <a:r>
              <a:rPr lang="en-GB" i="1" dirty="0" smtClean="0"/>
              <a:t>)</a:t>
            </a:r>
          </a:p>
          <a:p>
            <a:pPr lvl="1"/>
            <a:r>
              <a:rPr lang="en-GB" dirty="0" err="1" smtClean="0"/>
              <a:t>Promoot</a:t>
            </a:r>
            <a:r>
              <a:rPr lang="en-GB" dirty="0" smtClean="0"/>
              <a:t> </a:t>
            </a:r>
            <a:r>
              <a:rPr lang="en-GB" dirty="0" err="1" smtClean="0"/>
              <a:t>jouw</a:t>
            </a:r>
            <a:r>
              <a:rPr lang="en-GB" dirty="0" smtClean="0"/>
              <a:t> land het </a:t>
            </a:r>
            <a:r>
              <a:rPr lang="en-GB" dirty="0" err="1" smtClean="0"/>
              <a:t>ondernemerschap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zo </a:t>
            </a:r>
            <a:r>
              <a:rPr lang="en-GB" dirty="0" err="1" smtClean="0"/>
              <a:t>ja</a:t>
            </a:r>
            <a:r>
              <a:rPr lang="en-GB" dirty="0" smtClean="0"/>
              <a:t>, hoe? </a:t>
            </a:r>
            <a:r>
              <a:rPr lang="en-GB" i="1" dirty="0" smtClean="0"/>
              <a:t>(</a:t>
            </a:r>
            <a:r>
              <a:rPr lang="en-GB" i="1" dirty="0" err="1" smtClean="0">
                <a:solidFill>
                  <a:schemeClr val="accent2"/>
                </a:solidFill>
              </a:rPr>
              <a:t>een</a:t>
            </a:r>
            <a:r>
              <a:rPr lang="en-GB" i="1" dirty="0" smtClean="0">
                <a:solidFill>
                  <a:schemeClr val="accent2"/>
                </a:solidFill>
              </a:rPr>
              <a:t> </a:t>
            </a:r>
            <a:r>
              <a:rPr lang="en-GB" i="1" dirty="0" err="1" smtClean="0">
                <a:solidFill>
                  <a:schemeClr val="accent2"/>
                </a:solidFill>
              </a:rPr>
              <a:t>antwoord</a:t>
            </a:r>
            <a:r>
              <a:rPr lang="en-GB" i="1" dirty="0" smtClean="0">
                <a:solidFill>
                  <a:schemeClr val="accent2"/>
                </a:solidFill>
              </a:rPr>
              <a:t> veld</a:t>
            </a:r>
            <a:r>
              <a:rPr lang="en-GB" i="1" dirty="0" smtClean="0"/>
              <a:t>)</a:t>
            </a:r>
            <a:endParaRPr lang="en-GB" dirty="0" smtClean="0"/>
          </a:p>
          <a:p>
            <a:r>
              <a:rPr lang="en-GB" b="1" dirty="0" err="1" smtClean="0"/>
              <a:t>Interactie</a:t>
            </a:r>
            <a:r>
              <a:rPr lang="en-GB" b="1" dirty="0" smtClean="0"/>
              <a:t> met het platform:</a:t>
            </a:r>
            <a:r>
              <a:rPr lang="en-GB" dirty="0"/>
              <a:t> </a:t>
            </a:r>
            <a:r>
              <a:rPr lang="en-GB" dirty="0" err="1" smtClean="0"/>
              <a:t>studenten</a:t>
            </a:r>
            <a:r>
              <a:rPr lang="en-GB" dirty="0" smtClean="0"/>
              <a:t> </a:t>
            </a:r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 smtClean="0"/>
              <a:t>hun</a:t>
            </a:r>
            <a:r>
              <a:rPr lang="en-GB" dirty="0" smtClean="0"/>
              <a:t> </a:t>
            </a:r>
            <a:r>
              <a:rPr lang="en-GB" dirty="0" err="1" smtClean="0"/>
              <a:t>antwoorden</a:t>
            </a:r>
            <a:r>
              <a:rPr lang="en-GB" dirty="0" smtClean="0"/>
              <a:t> </a:t>
            </a:r>
            <a:r>
              <a:rPr lang="en-GB" dirty="0"/>
              <a:t>online </a:t>
            </a:r>
            <a:r>
              <a:rPr lang="en-GB" dirty="0" err="1"/>
              <a:t>invoeren</a:t>
            </a:r>
            <a:r>
              <a:rPr lang="en-GB" dirty="0"/>
              <a:t>. Het </a:t>
            </a:r>
            <a:r>
              <a:rPr lang="en-GB" dirty="0" err="1"/>
              <a:t>antwoord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geplaatst</a:t>
            </a:r>
            <a:r>
              <a:rPr lang="en-GB" dirty="0"/>
              <a:t> in de </a:t>
            </a:r>
            <a:r>
              <a:rPr lang="en-GB" dirty="0" err="1"/>
              <a:t>persoonlijke</a:t>
            </a:r>
            <a:r>
              <a:rPr lang="en-GB" dirty="0"/>
              <a:t> map/</a:t>
            </a:r>
            <a:r>
              <a:rPr lang="en-GB" dirty="0" err="1"/>
              <a:t>pagina</a:t>
            </a:r>
            <a:r>
              <a:rPr lang="en-GB" dirty="0"/>
              <a:t> of op het account van de student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later </a:t>
            </a:r>
            <a:r>
              <a:rPr lang="en-GB" dirty="0" err="1"/>
              <a:t>gedownload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02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Thema 4</a:t>
            </a:r>
            <a:br>
              <a:rPr lang="it-IT" dirty="0" smtClean="0"/>
            </a:br>
            <a:r>
              <a:rPr lang="it-IT" dirty="0" smtClean="0"/>
              <a:t>Een gebruikelijke Europese strategie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Europe 2020 is </a:t>
            </a:r>
            <a:r>
              <a:rPr lang="en-US" dirty="0" smtClean="0"/>
              <a:t> het ‘</a:t>
            </a:r>
            <a:r>
              <a:rPr lang="en-US" dirty="0" err="1" smtClean="0"/>
              <a:t>tien-jaar</a:t>
            </a:r>
            <a:r>
              <a:rPr lang="en-US" dirty="0" smtClean="0"/>
              <a:t>  </a:t>
            </a:r>
            <a:r>
              <a:rPr lang="en-US" dirty="0" err="1" smtClean="0"/>
              <a:t>banen</a:t>
            </a:r>
            <a:r>
              <a:rPr lang="en-US" dirty="0" smtClean="0"/>
              <a:t> -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groei</a:t>
            </a:r>
            <a:r>
              <a:rPr lang="en-US" dirty="0" smtClean="0"/>
              <a:t> </a:t>
            </a: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smtClean="0"/>
              <a:t>‘-</a:t>
            </a:r>
            <a:r>
              <a:rPr lang="en-US" dirty="0" err="1" smtClean="0"/>
              <a:t>programma</a:t>
            </a:r>
            <a:r>
              <a:rPr lang="en-US" dirty="0" smtClean="0"/>
              <a:t> van </a:t>
            </a:r>
            <a:r>
              <a:rPr lang="en-US" dirty="0" smtClean="0"/>
              <a:t>de </a:t>
            </a:r>
            <a:r>
              <a:rPr lang="en-US" dirty="0" err="1" smtClean="0"/>
              <a:t>Europese</a:t>
            </a:r>
            <a:r>
              <a:rPr lang="en-US" dirty="0" smtClean="0"/>
              <a:t>  </a:t>
            </a:r>
            <a:r>
              <a:rPr lang="en-US" dirty="0" err="1" smtClean="0"/>
              <a:t>Unie</a:t>
            </a:r>
            <a:r>
              <a:rPr lang="en-US" dirty="0" smtClean="0"/>
              <a:t>. Het </a:t>
            </a:r>
            <a:r>
              <a:rPr lang="en-US" dirty="0" err="1" smtClean="0"/>
              <a:t>werd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gelanceerd</a:t>
            </a:r>
            <a:r>
              <a:rPr lang="en-US" dirty="0" smtClean="0"/>
              <a:t> </a:t>
            </a:r>
            <a:r>
              <a:rPr lang="en-US" dirty="0" smtClean="0"/>
              <a:t>in 2010 om de </a:t>
            </a:r>
            <a:r>
              <a:rPr lang="en-US" dirty="0"/>
              <a:t> </a:t>
            </a:r>
            <a:r>
              <a:rPr lang="en-US" dirty="0" err="1" smtClean="0"/>
              <a:t>voorwaarden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slimme</a:t>
            </a:r>
            <a:r>
              <a:rPr lang="en-US" dirty="0" smtClean="0"/>
              <a:t> (smart),  </a:t>
            </a:r>
            <a:r>
              <a:rPr lang="en-US" dirty="0" err="1" smtClean="0"/>
              <a:t>duurzaamheid</a:t>
            </a:r>
            <a:r>
              <a:rPr lang="en-US" dirty="0" smtClean="0"/>
              <a:t>  </a:t>
            </a:r>
            <a:r>
              <a:rPr lang="en-US" dirty="0" err="1" smtClean="0"/>
              <a:t>en</a:t>
            </a:r>
            <a:r>
              <a:rPr lang="en-US" dirty="0" smtClean="0"/>
              <a:t>  </a:t>
            </a:r>
            <a:r>
              <a:rPr lang="en-US" dirty="0" err="1" smtClean="0"/>
              <a:t>inclusieve</a:t>
            </a:r>
            <a:r>
              <a:rPr lang="en-US" dirty="0" smtClean="0"/>
              <a:t>  </a:t>
            </a:r>
            <a:r>
              <a:rPr lang="en-US" dirty="0" err="1" smtClean="0"/>
              <a:t>groei</a:t>
            </a:r>
            <a:r>
              <a:rPr lang="en-US" dirty="0" smtClean="0"/>
              <a:t> 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creeëren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Vijf</a:t>
            </a:r>
            <a:r>
              <a:rPr lang="en-US" dirty="0" smtClean="0"/>
              <a:t> </a:t>
            </a:r>
            <a:r>
              <a:rPr lang="en-US" dirty="0" err="1" smtClean="0"/>
              <a:t>hoofddoelstellingen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/>
              <a:t> </a:t>
            </a:r>
            <a:r>
              <a:rPr lang="en-US" dirty="0" err="1" smtClean="0"/>
              <a:t>vastgesteld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oor </a:t>
            </a:r>
            <a:r>
              <a:rPr lang="en-US" dirty="0" smtClean="0"/>
              <a:t>de EU om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eind</a:t>
            </a:r>
            <a:r>
              <a:rPr lang="en-US" dirty="0" smtClean="0"/>
              <a:t> van 2020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realiseren</a:t>
            </a:r>
            <a:r>
              <a:rPr lang="en-US" dirty="0" smtClean="0"/>
              <a:t>.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beslaan</a:t>
            </a:r>
            <a:r>
              <a:rPr lang="en-US" dirty="0" smtClean="0"/>
              <a:t> </a:t>
            </a:r>
            <a:r>
              <a:rPr lang="en-US" dirty="0" err="1" smtClean="0"/>
              <a:t>werkgelegenheid</a:t>
            </a:r>
            <a:r>
              <a:rPr lang="en-US" dirty="0" smtClean="0"/>
              <a:t>;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ontwikkeling</a:t>
            </a:r>
            <a:r>
              <a:rPr lang="en-US" dirty="0" smtClean="0"/>
              <a:t>; </a:t>
            </a:r>
            <a:r>
              <a:rPr lang="en-US" dirty="0" err="1" smtClean="0"/>
              <a:t>klimaat</a:t>
            </a:r>
            <a:r>
              <a:rPr lang="en-US" dirty="0" smtClean="0"/>
              <a:t>/</a:t>
            </a:r>
            <a:r>
              <a:rPr lang="en-US" dirty="0" err="1" smtClean="0"/>
              <a:t>energie</a:t>
            </a:r>
            <a:r>
              <a:rPr lang="en-US" dirty="0" smtClean="0"/>
              <a:t>; </a:t>
            </a:r>
            <a:r>
              <a:rPr lang="en-US" dirty="0" err="1" smtClean="0"/>
              <a:t>educatie</a:t>
            </a:r>
            <a:r>
              <a:rPr lang="en-US" dirty="0" smtClean="0"/>
              <a:t>;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inclusie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armoedebestrijding</a:t>
            </a:r>
            <a:endParaRPr lang="en-US" dirty="0" smtClean="0"/>
          </a:p>
          <a:p>
            <a:pPr fontAlgn="t"/>
            <a:r>
              <a:rPr lang="en-US" dirty="0" smtClean="0"/>
              <a:t>Europa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motoren</a:t>
            </a:r>
            <a:r>
              <a:rPr lang="en-US" dirty="0" smtClean="0"/>
              <a:t> </a:t>
            </a:r>
            <a:r>
              <a:rPr lang="en-US" dirty="0" err="1" smtClean="0"/>
              <a:t>gevonden</a:t>
            </a:r>
            <a:r>
              <a:rPr lang="en-US" dirty="0" smtClean="0"/>
              <a:t> om </a:t>
            </a:r>
            <a:r>
              <a:rPr lang="en-US" dirty="0" err="1" smtClean="0"/>
              <a:t>ecdonomische</a:t>
            </a:r>
            <a:r>
              <a:rPr lang="en-US" dirty="0" smtClean="0"/>
              <a:t> </a:t>
            </a:r>
            <a:r>
              <a:rPr lang="en-US" dirty="0" err="1" smtClean="0"/>
              <a:t>groei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smtClean="0"/>
              <a:t>het </a:t>
            </a:r>
            <a:r>
              <a:rPr lang="en-US" sz="2700" dirty="0" err="1" smtClean="0">
                <a:solidFill>
                  <a:prstClr val="black"/>
                </a:solidFill>
              </a:rPr>
              <a:t>creeëren.</a:t>
            </a:r>
            <a:r>
              <a:rPr lang="en-US" dirty="0" err="1" smtClean="0"/>
              <a:t>van</a:t>
            </a:r>
            <a:r>
              <a:rPr lang="en-US" dirty="0" smtClean="0"/>
              <a:t> </a:t>
            </a:r>
            <a:r>
              <a:rPr lang="en-US" dirty="0" err="1" smtClean="0"/>
              <a:t>banen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stimuleren</a:t>
            </a:r>
            <a:r>
              <a:rPr lang="en-US" dirty="0" smtClean="0"/>
              <a:t>.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gebieden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de</a:t>
            </a:r>
            <a:r>
              <a:rPr lang="en-US" dirty="0"/>
              <a:t> </a:t>
            </a:r>
            <a:r>
              <a:rPr lang="en-US" dirty="0" smtClean="0"/>
              <a:t>’</a:t>
            </a:r>
            <a:r>
              <a:rPr lang="en-US" b="1" dirty="0" smtClean="0"/>
              <a:t>7 </a:t>
            </a:r>
            <a:r>
              <a:rPr lang="en-US" b="1" dirty="0"/>
              <a:t>flagship </a:t>
            </a:r>
            <a:r>
              <a:rPr lang="en-US" b="1" dirty="0" smtClean="0"/>
              <a:t>initiatives’ </a:t>
            </a:r>
            <a:r>
              <a:rPr lang="en-US" dirty="0" err="1" smtClean="0"/>
              <a:t>genoemd</a:t>
            </a:r>
            <a:r>
              <a:rPr lang="en-US" dirty="0" smtClean="0"/>
              <a:t>.</a:t>
            </a:r>
            <a:endParaRPr lang="en-US" dirty="0"/>
          </a:p>
          <a:p>
            <a:pPr fontAlgn="t"/>
            <a:r>
              <a:rPr lang="en-US" dirty="0" err="1" smtClean="0"/>
              <a:t>Binnnen</a:t>
            </a:r>
            <a:r>
              <a:rPr lang="en-US" dirty="0" smtClean="0"/>
              <a:t> </a:t>
            </a:r>
            <a:r>
              <a:rPr lang="en-US" dirty="0" err="1" smtClean="0"/>
              <a:t>ieder</a:t>
            </a:r>
            <a:r>
              <a:rPr lang="en-US" dirty="0" smtClean="0"/>
              <a:t> </a:t>
            </a:r>
            <a:r>
              <a:rPr lang="en-US" dirty="0" err="1" smtClean="0"/>
              <a:t>initiatief</a:t>
            </a:r>
            <a:r>
              <a:rPr lang="en-US" dirty="0" smtClean="0"/>
              <a:t> </a:t>
            </a:r>
            <a:r>
              <a:rPr lang="en-US" dirty="0" err="1" smtClean="0"/>
              <a:t>moeten</a:t>
            </a:r>
            <a:r>
              <a:rPr lang="en-US" dirty="0" smtClean="0"/>
              <a:t> </a:t>
            </a:r>
            <a:r>
              <a:rPr lang="en-US" dirty="0" err="1" smtClean="0"/>
              <a:t>zowel</a:t>
            </a:r>
            <a:r>
              <a:rPr lang="en-US" dirty="0" smtClean="0"/>
              <a:t> </a:t>
            </a:r>
            <a:r>
              <a:rPr lang="en-US" dirty="0" smtClean="0"/>
              <a:t> de </a:t>
            </a:r>
            <a:r>
              <a:rPr lang="en-US" dirty="0" smtClean="0"/>
              <a:t>EU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nationale</a:t>
            </a:r>
            <a:r>
              <a:rPr lang="en-US" dirty="0" smtClean="0"/>
              <a:t> </a:t>
            </a:r>
            <a:r>
              <a:rPr lang="en-US" dirty="0" err="1" smtClean="0"/>
              <a:t>autoriteiten</a:t>
            </a:r>
            <a:r>
              <a:rPr lang="en-US" dirty="0" smtClean="0"/>
              <a:t>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inspanningen</a:t>
            </a:r>
            <a:r>
              <a:rPr lang="en-US" dirty="0" smtClean="0"/>
              <a:t> </a:t>
            </a:r>
            <a:r>
              <a:rPr lang="en-US" dirty="0" err="1" smtClean="0"/>
              <a:t>coördineren</a:t>
            </a:r>
            <a:r>
              <a:rPr lang="en-US" dirty="0" smtClean="0"/>
              <a:t>, </a:t>
            </a:r>
            <a:r>
              <a:rPr lang="en-US" dirty="0" err="1" smtClean="0"/>
              <a:t>zodat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elkaar</a:t>
            </a:r>
            <a:r>
              <a:rPr lang="en-US" dirty="0" smtClean="0"/>
              <a:t> </a:t>
            </a:r>
            <a:r>
              <a:rPr lang="en-US" dirty="0" err="1" smtClean="0"/>
              <a:t>versterken</a:t>
            </a:r>
            <a:r>
              <a:rPr lang="en-US" dirty="0" smtClean="0"/>
              <a:t>. De </a:t>
            </a:r>
            <a:r>
              <a:rPr lang="en-US" dirty="0" err="1" smtClean="0"/>
              <a:t>meeste</a:t>
            </a:r>
            <a:r>
              <a:rPr lang="en-US" dirty="0" smtClean="0"/>
              <a:t> </a:t>
            </a:r>
            <a:r>
              <a:rPr lang="en-US" dirty="0" err="1" smtClean="0"/>
              <a:t>initiatieven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gepresentateerd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</a:t>
            </a:r>
            <a:r>
              <a:rPr lang="en-US" dirty="0" err="1" smtClean="0"/>
              <a:t>Europese</a:t>
            </a:r>
            <a:r>
              <a:rPr lang="en-US" dirty="0" smtClean="0"/>
              <a:t> </a:t>
            </a:r>
            <a:r>
              <a:rPr lang="en-US" dirty="0" err="1" smtClean="0"/>
              <a:t>Commissie</a:t>
            </a:r>
            <a:r>
              <a:rPr lang="en-US" dirty="0" smtClean="0"/>
              <a:t> </a:t>
            </a:r>
            <a:r>
              <a:rPr lang="en-US" dirty="0" smtClean="0"/>
              <a:t>in 2010. </a:t>
            </a:r>
            <a:r>
              <a:rPr lang="en-US" dirty="0" err="1" smtClean="0"/>
              <a:t>Bekijk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onderstaande</a:t>
            </a:r>
            <a:r>
              <a:rPr lang="en-US" dirty="0" smtClean="0"/>
              <a:t> </a:t>
            </a:r>
            <a:r>
              <a:rPr lang="en-US" dirty="0" smtClean="0"/>
              <a:t>links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raak</a:t>
            </a:r>
            <a:r>
              <a:rPr lang="en-US" dirty="0" smtClean="0"/>
              <a:t> </a:t>
            </a:r>
            <a:r>
              <a:rPr lang="en-US" dirty="0" err="1" smtClean="0"/>
              <a:t>bekend</a:t>
            </a:r>
            <a:r>
              <a:rPr lang="en-US" dirty="0" smtClean="0"/>
              <a:t> met de </a:t>
            </a:r>
            <a:r>
              <a:rPr lang="en-US" dirty="0" err="1" smtClean="0"/>
              <a:t>Europese</a:t>
            </a:r>
            <a:r>
              <a:rPr lang="en-US" dirty="0" smtClean="0"/>
              <a:t> </a:t>
            </a:r>
            <a:r>
              <a:rPr lang="en-US" dirty="0" err="1" smtClean="0"/>
              <a:t>prioriteiten</a:t>
            </a:r>
            <a:r>
              <a:rPr lang="en-US" dirty="0" smtClean="0"/>
              <a:t> wat </a:t>
            </a:r>
            <a:r>
              <a:rPr lang="en-US" dirty="0" err="1" smtClean="0"/>
              <a:t>betreft</a:t>
            </a:r>
            <a:r>
              <a:rPr lang="en-US" dirty="0" smtClean="0"/>
              <a:t> </a:t>
            </a:r>
            <a:r>
              <a:rPr lang="en-US" dirty="0" err="1" smtClean="0"/>
              <a:t>slimme</a:t>
            </a:r>
            <a:r>
              <a:rPr lang="en-US" dirty="0" smtClean="0"/>
              <a:t> (smart), </a:t>
            </a:r>
            <a:r>
              <a:rPr lang="en-US" dirty="0" err="1" smtClean="0"/>
              <a:t>duurzaamheid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inclusieve</a:t>
            </a:r>
            <a:r>
              <a:rPr lang="en-US" dirty="0" smtClean="0"/>
              <a:t> </a:t>
            </a:r>
            <a:r>
              <a:rPr lang="en-US" dirty="0" err="1" smtClean="0"/>
              <a:t>groei</a:t>
            </a:r>
            <a:r>
              <a:rPr lang="en-US" dirty="0" smtClean="0"/>
              <a:t>.</a:t>
            </a:r>
            <a:endParaRPr lang="en-US" dirty="0"/>
          </a:p>
          <a:p>
            <a:pPr lvl="1" fontAlgn="t"/>
            <a:r>
              <a:rPr lang="en-US" b="1" u="sng" dirty="0">
                <a:hlinkClick r:id="rId2" tooltip="Smart growth"/>
              </a:rPr>
              <a:t>Smart growth</a:t>
            </a:r>
            <a:endParaRPr lang="en-US" b="1" dirty="0"/>
          </a:p>
          <a:p>
            <a:pPr lvl="2" fontAlgn="t"/>
            <a:r>
              <a:rPr lang="en-US" u="sng" dirty="0">
                <a:hlinkClick r:id="rId3" tooltip="Digital agenda for Europe"/>
              </a:rPr>
              <a:t>Digital agenda for Europe</a:t>
            </a:r>
            <a:endParaRPr lang="en-US" dirty="0"/>
          </a:p>
          <a:p>
            <a:pPr lvl="2" fontAlgn="t"/>
            <a:r>
              <a:rPr lang="en-US" u="sng" dirty="0">
                <a:hlinkClick r:id="rId4" tooltip="Innovation Union"/>
              </a:rPr>
              <a:t>Innovation Union</a:t>
            </a:r>
            <a:endParaRPr lang="en-US" dirty="0"/>
          </a:p>
          <a:p>
            <a:pPr lvl="2" fontAlgn="t"/>
            <a:r>
              <a:rPr lang="en-US" u="sng" dirty="0">
                <a:hlinkClick r:id="rId5" tooltip="Youth on the move"/>
              </a:rPr>
              <a:t>Youth on the move</a:t>
            </a:r>
            <a:endParaRPr lang="en-US" dirty="0"/>
          </a:p>
          <a:p>
            <a:pPr lvl="1" fontAlgn="t"/>
            <a:r>
              <a:rPr lang="en-US" b="1" u="sng" dirty="0">
                <a:hlinkClick r:id="rId6" tooltip="Sustainable growth"/>
              </a:rPr>
              <a:t>Sustainable growth</a:t>
            </a:r>
            <a:endParaRPr lang="en-US" b="1" dirty="0"/>
          </a:p>
          <a:p>
            <a:pPr lvl="2" fontAlgn="t"/>
            <a:r>
              <a:rPr lang="en-US" u="sng" dirty="0">
                <a:hlinkClick r:id="rId7" tooltip="Resource efficient Europe"/>
              </a:rPr>
              <a:t>Resource efficient Europe</a:t>
            </a:r>
            <a:endParaRPr lang="en-US" dirty="0"/>
          </a:p>
          <a:p>
            <a:pPr lvl="2" fontAlgn="t"/>
            <a:r>
              <a:rPr lang="en-US" u="sng" dirty="0">
                <a:hlinkClick r:id="rId8" tooltip="An industrial policy for the globalisation era"/>
              </a:rPr>
              <a:t>An industrial policy for the </a:t>
            </a:r>
            <a:r>
              <a:rPr lang="en-US" u="sng" dirty="0" err="1">
                <a:hlinkClick r:id="rId8" tooltip="An industrial policy for the globalisation era"/>
              </a:rPr>
              <a:t>globalisation</a:t>
            </a:r>
            <a:r>
              <a:rPr lang="en-US" u="sng" dirty="0">
                <a:hlinkClick r:id="rId8" tooltip="An industrial policy for the globalisation era"/>
              </a:rPr>
              <a:t> era</a:t>
            </a:r>
            <a:endParaRPr lang="en-US" dirty="0"/>
          </a:p>
          <a:p>
            <a:pPr lvl="1" fontAlgn="t"/>
            <a:r>
              <a:rPr lang="en-US" b="1" u="sng" dirty="0">
                <a:hlinkClick r:id="rId9" tooltip="Inclusive growth"/>
              </a:rPr>
              <a:t>Inclusive growth</a:t>
            </a:r>
            <a:endParaRPr lang="en-US" b="1" dirty="0"/>
          </a:p>
          <a:p>
            <a:pPr lvl="2" fontAlgn="t"/>
            <a:r>
              <a:rPr lang="en-US" u="sng" dirty="0">
                <a:hlinkClick r:id="rId10" tooltip="An agenda for new skills and jobs"/>
              </a:rPr>
              <a:t>An agenda for new skills and jobs</a:t>
            </a:r>
            <a:endParaRPr lang="en-US" dirty="0"/>
          </a:p>
          <a:p>
            <a:pPr lvl="2" fontAlgn="t"/>
            <a:r>
              <a:rPr lang="en-US" u="sng" dirty="0">
                <a:hlinkClick r:id="rId11" tooltip="European platform against poverty"/>
              </a:rPr>
              <a:t>European platform against poverty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94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Activiteit 4.1 (online)</a:t>
            </a:r>
            <a:br>
              <a:rPr lang="it-IT" dirty="0" smtClean="0"/>
            </a:br>
            <a:r>
              <a:rPr lang="it-IT" dirty="0" smtClean="0"/>
              <a:t>Quiz over de EU beleidsmaatregelen en initiatieven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2021304"/>
            <a:ext cx="5181600" cy="4700337"/>
          </a:xfrm>
        </p:spPr>
        <p:txBody>
          <a:bodyPr>
            <a:normAutofit fontScale="47500" lnSpcReduction="20000"/>
          </a:bodyPr>
          <a:lstStyle/>
          <a:p>
            <a:r>
              <a:rPr lang="it-IT" b="1" dirty="0" smtClean="0"/>
              <a:t>1 Wat is Europe2020?	</a:t>
            </a:r>
          </a:p>
          <a:p>
            <a:pPr lvl="1"/>
            <a:r>
              <a:rPr lang="it-IT" dirty="0" smtClean="0"/>
              <a:t>Een Europese strategie voor sociaal-economische groei</a:t>
            </a:r>
          </a:p>
          <a:p>
            <a:pPr lvl="1"/>
            <a:r>
              <a:rPr lang="it-IT" dirty="0" smtClean="0"/>
              <a:t>Een Europese gebeurtenis die plaats zal vinden in het jaar 2020</a:t>
            </a:r>
          </a:p>
          <a:p>
            <a:pPr lvl="1"/>
            <a:r>
              <a:rPr lang="it-IT" dirty="0" smtClean="0"/>
              <a:t>De titel van een boek over de actuele situatie in Europa</a:t>
            </a:r>
          </a:p>
          <a:p>
            <a:r>
              <a:rPr lang="it-IT" b="1" dirty="0" smtClean="0"/>
              <a:t>2 Het creeëren van één digitale markt is de topprioriteit voor…</a:t>
            </a:r>
          </a:p>
          <a:p>
            <a:pPr lvl="1"/>
            <a:r>
              <a:rPr lang="it-IT" dirty="0" smtClean="0"/>
              <a:t>De </a:t>
            </a:r>
            <a:r>
              <a:rPr lang="it-IT" dirty="0" smtClean="0"/>
              <a:t>agenda</a:t>
            </a:r>
            <a:r>
              <a:rPr lang="it-IT" dirty="0" smtClean="0"/>
              <a:t> </a:t>
            </a:r>
            <a:r>
              <a:rPr lang="it-IT" dirty="0" smtClean="0"/>
              <a:t>voor nieuwe vaardigheden en banen</a:t>
            </a:r>
          </a:p>
          <a:p>
            <a:pPr lvl="1"/>
            <a:r>
              <a:rPr lang="it-IT" dirty="0" smtClean="0"/>
              <a:t>De digitale </a:t>
            </a:r>
            <a:r>
              <a:rPr lang="it-IT" dirty="0" smtClean="0"/>
              <a:t>agende </a:t>
            </a:r>
            <a:r>
              <a:rPr lang="it-IT" dirty="0" smtClean="0"/>
              <a:t>voor Europa</a:t>
            </a:r>
          </a:p>
          <a:p>
            <a:pPr lvl="1"/>
            <a:r>
              <a:rPr lang="it-IT" dirty="0" smtClean="0"/>
              <a:t>Het plan voor het efficiënt gebruik van hulpbronnen in Europa</a:t>
            </a:r>
          </a:p>
          <a:p>
            <a:r>
              <a:rPr lang="it-IT" b="1" dirty="0" smtClean="0"/>
              <a:t>3 Waar staat de term «mobiliteit» in «Jeugd in beweging» flagship initiative voor?</a:t>
            </a:r>
          </a:p>
          <a:p>
            <a:pPr lvl="1"/>
            <a:r>
              <a:rPr lang="it-IT" dirty="0" smtClean="0"/>
              <a:t>Transportatie beleid</a:t>
            </a:r>
            <a:endParaRPr lang="it-IT" dirty="0" smtClean="0"/>
          </a:p>
          <a:p>
            <a:pPr lvl="1"/>
            <a:r>
              <a:rPr lang="it-IT" dirty="0" smtClean="0"/>
              <a:t>Fysieke principes</a:t>
            </a:r>
          </a:p>
          <a:p>
            <a:pPr lvl="1"/>
            <a:r>
              <a:rPr lang="it-IT" dirty="0" smtClean="0"/>
              <a:t>Transnationale ervaringen</a:t>
            </a:r>
          </a:p>
          <a:p>
            <a:r>
              <a:rPr lang="it-IT" b="1" dirty="0" smtClean="0"/>
              <a:t>4 Het verminderen van CO2 uitlaat is een topprioriteit voor…</a:t>
            </a:r>
          </a:p>
          <a:p>
            <a:pPr lvl="1"/>
            <a:r>
              <a:rPr lang="it-IT" dirty="0" smtClean="0"/>
              <a:t>Het Europese platform tegen armoede</a:t>
            </a:r>
          </a:p>
          <a:p>
            <a:pPr lvl="1"/>
            <a:r>
              <a:rPr lang="it-IT" dirty="0" smtClean="0"/>
              <a:t>Het plan voor het efficiënt gebruik van hulpbronnen in Europa</a:t>
            </a:r>
            <a:endParaRPr lang="it-IT" dirty="0"/>
          </a:p>
          <a:p>
            <a:pPr lvl="1"/>
            <a:r>
              <a:rPr lang="it-IT" dirty="0" smtClean="0"/>
              <a:t>De Innovatie Unie voor Europa</a:t>
            </a:r>
          </a:p>
          <a:p>
            <a:pPr lvl="1"/>
            <a:endParaRPr lang="it-IT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6172200" y="1507958"/>
            <a:ext cx="5181600" cy="4957010"/>
          </a:xfrm>
        </p:spPr>
        <p:txBody>
          <a:bodyPr>
            <a:normAutofit fontScale="47500" lnSpcReduction="20000"/>
          </a:bodyPr>
          <a:lstStyle/>
          <a:p>
            <a:r>
              <a:rPr lang="it-IT" b="1" dirty="0" smtClean="0"/>
              <a:t>5 Welke flagship initiatives bevatten specifieke acties voor gehandicapten? (</a:t>
            </a:r>
            <a:r>
              <a:rPr lang="it-IT" b="1" i="1" dirty="0" smtClean="0">
                <a:solidFill>
                  <a:schemeClr val="accent2"/>
                </a:solidFill>
              </a:rPr>
              <a:t>meerdere antwoorden mogelijk</a:t>
            </a:r>
            <a:r>
              <a:rPr lang="it-IT" b="1" dirty="0" smtClean="0"/>
              <a:t>) </a:t>
            </a:r>
          </a:p>
          <a:p>
            <a:pPr lvl="1"/>
            <a:r>
              <a:rPr lang="en-US" b="1" dirty="0" err="1" smtClean="0">
                <a:solidFill>
                  <a:schemeClr val="accent2"/>
                </a:solidFill>
              </a:rPr>
              <a:t>Digitale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agenda </a:t>
            </a:r>
            <a:r>
              <a:rPr lang="en-US" b="1" dirty="0" err="1" smtClean="0">
                <a:solidFill>
                  <a:schemeClr val="accent2"/>
                </a:solidFill>
              </a:rPr>
              <a:t>voor</a:t>
            </a:r>
            <a:r>
              <a:rPr lang="en-US" b="1" dirty="0" smtClean="0">
                <a:solidFill>
                  <a:schemeClr val="accent2"/>
                </a:solidFill>
              </a:rPr>
              <a:t> Europa</a:t>
            </a:r>
            <a:endParaRPr lang="en-US" b="1" dirty="0">
              <a:solidFill>
                <a:schemeClr val="accent2"/>
              </a:solidFill>
            </a:endParaRPr>
          </a:p>
          <a:p>
            <a:pPr lvl="1"/>
            <a:r>
              <a:rPr lang="en-US" dirty="0" err="1" smtClean="0"/>
              <a:t>Innovatie</a:t>
            </a:r>
            <a:r>
              <a:rPr lang="en-US" dirty="0" smtClean="0"/>
              <a:t> </a:t>
            </a:r>
            <a:r>
              <a:rPr lang="en-US" dirty="0" err="1" smtClean="0"/>
              <a:t>Unie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chemeClr val="accent2"/>
                </a:solidFill>
              </a:rPr>
              <a:t>Jeugd</a:t>
            </a:r>
            <a:r>
              <a:rPr lang="en-US" b="1" dirty="0" smtClean="0">
                <a:solidFill>
                  <a:schemeClr val="accent2"/>
                </a:solidFill>
              </a:rPr>
              <a:t> in </a:t>
            </a:r>
            <a:r>
              <a:rPr lang="en-US" b="1" dirty="0" err="1" smtClean="0">
                <a:solidFill>
                  <a:schemeClr val="accent2"/>
                </a:solidFill>
              </a:rPr>
              <a:t>beweging</a:t>
            </a:r>
            <a:endParaRPr lang="en-US" b="1" dirty="0">
              <a:solidFill>
                <a:schemeClr val="accent2"/>
              </a:solidFill>
            </a:endParaRPr>
          </a:p>
          <a:p>
            <a:pPr lvl="1"/>
            <a:r>
              <a:rPr lang="en-US" dirty="0" err="1" smtClean="0"/>
              <a:t>Efficiënt</a:t>
            </a:r>
            <a:r>
              <a:rPr lang="en-US" dirty="0" smtClean="0"/>
              <a:t> </a:t>
            </a:r>
            <a:r>
              <a:rPr lang="en-US" dirty="0" err="1" smtClean="0"/>
              <a:t>gebruik</a:t>
            </a:r>
            <a:r>
              <a:rPr lang="en-US" dirty="0" smtClean="0"/>
              <a:t> van </a:t>
            </a:r>
            <a:r>
              <a:rPr lang="en-US" dirty="0" err="1" smtClean="0"/>
              <a:t>hulpbronnen</a:t>
            </a:r>
            <a:r>
              <a:rPr lang="en-US" dirty="0" smtClean="0"/>
              <a:t> in Europa</a:t>
            </a:r>
            <a:endParaRPr lang="en-US" dirty="0"/>
          </a:p>
          <a:p>
            <a:pPr lvl="1"/>
            <a:r>
              <a:rPr lang="en-US" dirty="0" smtClean="0"/>
              <a:t>Een </a:t>
            </a:r>
            <a:r>
              <a:rPr lang="en-US" dirty="0" err="1" smtClean="0"/>
              <a:t>industrieel</a:t>
            </a:r>
            <a:r>
              <a:rPr lang="en-US" dirty="0" smtClean="0"/>
              <a:t> </a:t>
            </a:r>
            <a:r>
              <a:rPr lang="en-US" dirty="0" err="1" smtClean="0"/>
              <a:t>beleid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globalisatie</a:t>
            </a:r>
            <a:r>
              <a:rPr lang="en-US" dirty="0" smtClean="0"/>
              <a:t> </a:t>
            </a:r>
            <a:r>
              <a:rPr lang="en-US" dirty="0" err="1" smtClean="0"/>
              <a:t>tijdperk</a:t>
            </a:r>
            <a:endParaRPr lang="en-US" dirty="0"/>
          </a:p>
          <a:p>
            <a:pPr lvl="1"/>
            <a:r>
              <a:rPr lang="en-US" dirty="0" smtClean="0"/>
              <a:t>Een agenda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vaardigheden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banen</a:t>
            </a:r>
            <a:endParaRPr lang="en-US" dirty="0"/>
          </a:p>
          <a:p>
            <a:pPr lvl="1"/>
            <a:r>
              <a:rPr lang="en-US" b="1" dirty="0" err="1" smtClean="0">
                <a:solidFill>
                  <a:schemeClr val="accent2"/>
                </a:solidFill>
              </a:rPr>
              <a:t>Europees</a:t>
            </a:r>
            <a:r>
              <a:rPr lang="en-US" b="1" dirty="0" smtClean="0">
                <a:solidFill>
                  <a:schemeClr val="accent2"/>
                </a:solidFill>
              </a:rPr>
              <a:t> platform </a:t>
            </a:r>
            <a:r>
              <a:rPr lang="en-US" b="1" dirty="0" err="1" smtClean="0">
                <a:solidFill>
                  <a:schemeClr val="accent2"/>
                </a:solidFill>
              </a:rPr>
              <a:t>tegen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armoede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en-US" b="1" dirty="0" smtClean="0"/>
              <a:t>6 </a:t>
            </a:r>
            <a:r>
              <a:rPr lang="en-US" b="1" dirty="0" err="1" smtClean="0"/>
              <a:t>Waar</a:t>
            </a:r>
            <a:r>
              <a:rPr lang="en-US" b="1" dirty="0" smtClean="0"/>
              <a:t> </a:t>
            </a:r>
            <a:r>
              <a:rPr lang="en-US" b="1" dirty="0" err="1" smtClean="0"/>
              <a:t>kan</a:t>
            </a:r>
            <a:r>
              <a:rPr lang="en-US" b="1" dirty="0" smtClean="0"/>
              <a:t> je </a:t>
            </a:r>
            <a:r>
              <a:rPr lang="en-US" b="1" dirty="0" err="1" smtClean="0"/>
              <a:t>informatie</a:t>
            </a:r>
            <a:r>
              <a:rPr lang="en-US" b="1" dirty="0" smtClean="0"/>
              <a:t> </a:t>
            </a:r>
            <a:r>
              <a:rPr lang="en-US" b="1" dirty="0" err="1" smtClean="0"/>
              <a:t>vinden</a:t>
            </a:r>
            <a:r>
              <a:rPr lang="en-US" b="1" dirty="0" smtClean="0"/>
              <a:t> over </a:t>
            </a:r>
            <a:r>
              <a:rPr lang="en-US" b="1" dirty="0" smtClean="0"/>
              <a:t>het </a:t>
            </a:r>
            <a:r>
              <a:rPr lang="en-US" b="1" dirty="0" err="1" smtClean="0"/>
              <a:t>Partnerschap</a:t>
            </a:r>
            <a:r>
              <a:rPr lang="en-US" b="1" dirty="0" smtClean="0"/>
              <a:t> over </a:t>
            </a:r>
            <a:r>
              <a:rPr lang="en-US" b="1" dirty="0" err="1" smtClean="0"/>
              <a:t>Actief</a:t>
            </a:r>
            <a:r>
              <a:rPr lang="en-US" b="1" dirty="0" smtClean="0"/>
              <a:t>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Gezond</a:t>
            </a:r>
            <a:r>
              <a:rPr lang="en-US" b="1" dirty="0" smtClean="0"/>
              <a:t> </a:t>
            </a:r>
            <a:r>
              <a:rPr lang="en-US" b="1" dirty="0" err="1" smtClean="0"/>
              <a:t>ouder</a:t>
            </a:r>
            <a:r>
              <a:rPr lang="en-US" b="1" dirty="0" smtClean="0"/>
              <a:t> </a:t>
            </a:r>
            <a:r>
              <a:rPr lang="en-US" b="1" dirty="0" err="1" smtClean="0"/>
              <a:t>worden</a:t>
            </a:r>
            <a:r>
              <a:rPr lang="en-US" b="1" dirty="0" smtClean="0"/>
              <a:t>?</a:t>
            </a:r>
          </a:p>
          <a:p>
            <a:pPr lvl="1"/>
            <a:r>
              <a:rPr lang="it-IT" dirty="0" smtClean="0"/>
              <a:t>De Innovatie Unie voor Europa</a:t>
            </a:r>
          </a:p>
          <a:p>
            <a:pPr lvl="1"/>
            <a:r>
              <a:rPr lang="en-US" dirty="0" smtClean="0"/>
              <a:t>Een </a:t>
            </a:r>
            <a:r>
              <a:rPr lang="en-US" dirty="0" err="1" smtClean="0"/>
              <a:t>industrieel</a:t>
            </a:r>
            <a:r>
              <a:rPr lang="en-US" dirty="0" smtClean="0"/>
              <a:t> </a:t>
            </a:r>
            <a:r>
              <a:rPr lang="en-US" dirty="0" err="1" smtClean="0"/>
              <a:t>beleid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globalisatie</a:t>
            </a:r>
            <a:r>
              <a:rPr lang="en-US" dirty="0" smtClean="0"/>
              <a:t> </a:t>
            </a:r>
            <a:r>
              <a:rPr lang="en-US" dirty="0" err="1" smtClean="0"/>
              <a:t>tijdperk</a:t>
            </a:r>
            <a:endParaRPr lang="en-US" dirty="0" smtClean="0"/>
          </a:p>
          <a:p>
            <a:pPr lvl="1"/>
            <a:r>
              <a:rPr lang="en-US" dirty="0" smtClean="0"/>
              <a:t>Een </a:t>
            </a:r>
            <a:r>
              <a:rPr lang="en-US" dirty="0"/>
              <a:t>agenda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vaardigheden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banen</a:t>
            </a:r>
            <a:endParaRPr lang="en-US" dirty="0" smtClean="0"/>
          </a:p>
          <a:p>
            <a:r>
              <a:rPr lang="en-US" b="1" dirty="0" smtClean="0"/>
              <a:t>7 </a:t>
            </a:r>
            <a:r>
              <a:rPr lang="en-US" b="1" dirty="0" err="1" smtClean="0"/>
              <a:t>Waar</a:t>
            </a:r>
            <a:r>
              <a:rPr lang="en-US" b="1" dirty="0" smtClean="0"/>
              <a:t> </a:t>
            </a:r>
            <a:r>
              <a:rPr lang="en-US" b="1" dirty="0" err="1" smtClean="0"/>
              <a:t>staat</a:t>
            </a:r>
            <a:r>
              <a:rPr lang="en-US" b="1" dirty="0" smtClean="0"/>
              <a:t> CEDEFOP </a:t>
            </a:r>
            <a:r>
              <a:rPr lang="en-US" b="1" dirty="0" err="1" smtClean="0"/>
              <a:t>voor</a:t>
            </a:r>
            <a:r>
              <a:rPr lang="en-US" b="1" dirty="0" smtClean="0"/>
              <a:t>?</a:t>
            </a:r>
          </a:p>
          <a:p>
            <a:pPr lvl="1"/>
            <a:r>
              <a:rPr lang="en-US" dirty="0"/>
              <a:t>European Centre for the Development of Vocational </a:t>
            </a:r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European Centre for the Development and Orientation of People</a:t>
            </a:r>
          </a:p>
          <a:p>
            <a:pPr lvl="1"/>
            <a:r>
              <a:rPr lang="en-US" dirty="0" smtClean="0"/>
              <a:t>European Centre for the Decentralized Operational Plans</a:t>
            </a:r>
          </a:p>
          <a:p>
            <a:r>
              <a:rPr lang="en-US" b="1" dirty="0" smtClean="0"/>
              <a:t>8 Wat is </a:t>
            </a:r>
            <a:r>
              <a:rPr lang="en-US" b="1" dirty="0" smtClean="0"/>
              <a:t>het </a:t>
            </a:r>
            <a:r>
              <a:rPr lang="en-US" b="1" dirty="0" err="1" smtClean="0"/>
              <a:t>streef</a:t>
            </a:r>
            <a:r>
              <a:rPr lang="en-US" b="1" dirty="0" smtClean="0"/>
              <a:t> percentage </a:t>
            </a:r>
            <a:r>
              <a:rPr lang="en-US" b="1" dirty="0" err="1" smtClean="0"/>
              <a:t>voor</a:t>
            </a:r>
            <a:r>
              <a:rPr lang="en-US" b="1" dirty="0" smtClean="0"/>
              <a:t> </a:t>
            </a:r>
            <a:r>
              <a:rPr lang="en-US" b="1" dirty="0" smtClean="0"/>
              <a:t>de </a:t>
            </a:r>
            <a:r>
              <a:rPr lang="en-US" b="1" dirty="0" err="1" smtClean="0"/>
              <a:t>afname</a:t>
            </a:r>
            <a:r>
              <a:rPr lang="en-US" b="1" dirty="0" smtClean="0"/>
              <a:t> van </a:t>
            </a:r>
            <a:r>
              <a:rPr lang="en-US" b="1" dirty="0" err="1" smtClean="0"/>
              <a:t>vroegtijdig</a:t>
            </a:r>
            <a:r>
              <a:rPr lang="en-US" b="1" dirty="0" smtClean="0"/>
              <a:t> </a:t>
            </a:r>
            <a:r>
              <a:rPr lang="en-US" b="1" dirty="0" err="1" smtClean="0"/>
              <a:t>Schoolverlaters</a:t>
            </a:r>
            <a:r>
              <a:rPr lang="en-US" b="1" dirty="0" smtClean="0"/>
              <a:t> in 2020?</a:t>
            </a:r>
          </a:p>
          <a:p>
            <a:pPr lvl="1"/>
            <a:r>
              <a:rPr lang="en-US" dirty="0" smtClean="0"/>
              <a:t>25%</a:t>
            </a:r>
          </a:p>
          <a:p>
            <a:pPr lvl="1"/>
            <a:r>
              <a:rPr lang="en-US" dirty="0" smtClean="0"/>
              <a:t>60%</a:t>
            </a:r>
          </a:p>
          <a:p>
            <a:pPr lvl="1"/>
            <a:r>
              <a:rPr lang="en-US" dirty="0" smtClean="0"/>
              <a:t>10%</a:t>
            </a:r>
          </a:p>
          <a:p>
            <a:pPr lvl="1"/>
            <a:endParaRPr lang="it-IT" dirty="0"/>
          </a:p>
          <a:p>
            <a:pPr lvl="1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351124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5052</TotalTime>
  <Words>2708</Words>
  <Application>Microsoft Office PowerPoint</Application>
  <PresentationFormat>Aangepast</PresentationFormat>
  <Paragraphs>178</Paragraphs>
  <Slides>22</Slides>
  <Notes>0</Notes>
  <HiddenSlides>0</HiddenSlides>
  <MMClips>2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Tema di Office</vt:lpstr>
      <vt:lpstr>MODULE 1</vt:lpstr>
      <vt:lpstr>Thema 1 Introductie</vt:lpstr>
      <vt:lpstr>Activiteit 1.1 (online)  Luister naar mensen wanneer ze “Als ik maar kon…” zeggen</vt:lpstr>
      <vt:lpstr>Thema 2 Wat is creativiteit?</vt:lpstr>
      <vt:lpstr>Bron 2.1 Video over Creativiteit</vt:lpstr>
      <vt:lpstr>Thema 3 Wat gebeurt er om ons heen?</vt:lpstr>
      <vt:lpstr>Activiteit 3.1 (Online) Statistieken zijn niet moeilijk!</vt:lpstr>
      <vt:lpstr>Thema 4 Een gebruikelijke Europese strategie</vt:lpstr>
      <vt:lpstr>Activiteit 4.1 (online) Quiz over de EU beleidsmaatregelen en initiatieven</vt:lpstr>
      <vt:lpstr>Activiteit 4.2 (online)  Hoe zie jij de wereld?</vt:lpstr>
      <vt:lpstr>Thema 5 Wat betekent onderneming?</vt:lpstr>
      <vt:lpstr>Bron 5.1 Videos over Echte Bedrijfsconcepten</vt:lpstr>
      <vt:lpstr>Activiteit 5.1 (Online) Begin het ondernemen (1)!</vt:lpstr>
      <vt:lpstr>Activiteit 5.2 (Online) Begin het ondernemen(2)!</vt:lpstr>
      <vt:lpstr>Afsluitende activiteit van de module Groep workshop die gehouden wordt op school</vt:lpstr>
      <vt:lpstr>Afsluitende activiteit van de module Stappen voor de uitvoering van de productie (4 uur nodig)</vt:lpstr>
      <vt:lpstr>Afsluitende activiteit van de module Stappen voor de uitvoering van de productie (4 uur nodig)</vt:lpstr>
      <vt:lpstr>Bijeenkomst in Oktober 2015</vt:lpstr>
      <vt:lpstr>Feedback van de docenten</vt:lpstr>
      <vt:lpstr>Volgende stappen (tot Oktober)</vt:lpstr>
      <vt:lpstr>Volgende stappen (na Oktober - 1)</vt:lpstr>
      <vt:lpstr>Volgende stappen (na Oktober – 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Altheo</dc:creator>
  <cp:lastModifiedBy>pvs dutchfoundationofinnovation</cp:lastModifiedBy>
  <cp:revision>66</cp:revision>
  <dcterms:created xsi:type="dcterms:W3CDTF">2015-05-04T07:29:15Z</dcterms:created>
  <dcterms:modified xsi:type="dcterms:W3CDTF">2015-11-11T09:06:50Z</dcterms:modified>
</cp:coreProperties>
</file>